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8"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6858000" cx="12188825"/>
  <p:notesSz cx="6950075" cy="9236075"/>
  <p:embeddedFontLst>
    <p:embeddedFont>
      <p:font typeface="Zilla Slab SemiBold"/>
      <p:bold r:id="rId34"/>
    </p:embeddedFont>
    <p:embeddedFont>
      <p:font typeface="Roboto"/>
      <p:regular r:id="rId35"/>
      <p:bold r:id="rId36"/>
      <p:italic r:id="rId37"/>
      <p:boldItalic r:id="rId38"/>
    </p:embeddedFont>
    <p:embeddedFont>
      <p:font typeface="Montserra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68">
          <p15:clr>
            <a:srgbClr val="A4A3A4"/>
          </p15:clr>
        </p15:guide>
        <p15:guide id="2" pos="3839">
          <p15:clr>
            <a:srgbClr val="A4A3A4"/>
          </p15:clr>
        </p15:guide>
      </p15:sldGuideLst>
    </p:ext>
    <p:ext uri="{2D200454-40CA-4A62-9FC3-DE9A4176ACB9}">
      <p15:notesGuideLst>
        <p15:guide id="1" orient="horz" pos="2909">
          <p15:clr>
            <a:srgbClr val="A4A3A4"/>
          </p15:clr>
        </p15:guide>
        <p15:guide id="2" pos="2190">
          <p15:clr>
            <a:srgbClr val="A4A3A4"/>
          </p15:clr>
        </p15:guide>
      </p15:notesGuideLst>
    </p:ext>
    <p:ext uri="http://customooxmlschemas.google.com/">
      <go:slidesCustomData xmlns:go="http://customooxmlschemas.google.com/" r:id="rId43" roundtripDataSignature="AMtx7mivoZFV39jWI4m8qmsxDxcMStwd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CB2041-9B84-40A0-A6C2-43D1FB48246B}">
  <a:tblStyle styleId="{58CB2041-9B84-40A0-A6C2-43D1FB48246B}" styleName="Table_0">
    <a:wholeTbl>
      <a:tcTxStyle b="off" i="off">
        <a:font>
          <a:latin typeface="Times New Roman"/>
          <a:ea typeface="Times New Roman"/>
          <a:cs typeface="Times New Roman"/>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68" orient="horz"/>
        <p:guide pos="3839"/>
      </p:guideLst>
    </p:cSldViewPr>
  </p:slideViewPr>
  <p:notesViewPr>
    <p:cSldViewPr snapToGrid="0">
      <p:cViewPr varScale="1">
        <p:scale>
          <a:sx n="100" d="100"/>
          <a:sy n="100" d="100"/>
        </p:scale>
        <p:origin x="0" y="0"/>
      </p:cViewPr>
      <p:guideLst>
        <p:guide pos="2909" orient="horz"/>
        <p:guide pos="219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20" Type="http://schemas.openxmlformats.org/officeDocument/2006/relationships/slide" Target="slides/slide12.xml"/><Relationship Id="rId42" Type="http://schemas.openxmlformats.org/officeDocument/2006/relationships/font" Target="fonts/Montserrat-boldItalic.fntdata"/><Relationship Id="rId41" Type="http://schemas.openxmlformats.org/officeDocument/2006/relationships/font" Target="fonts/Montserrat-italic.fntdata"/><Relationship Id="rId22" Type="http://schemas.openxmlformats.org/officeDocument/2006/relationships/slide" Target="slides/slide14.xml"/><Relationship Id="rId21" Type="http://schemas.openxmlformats.org/officeDocument/2006/relationships/slide" Target="slides/slide13.xml"/><Relationship Id="rId43" Type="http://customschemas.google.com/relationships/presentationmetadata" Target="meta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Roboto-regular.fntdata"/><Relationship Id="rId12" Type="http://schemas.openxmlformats.org/officeDocument/2006/relationships/slide" Target="slides/slide4.xml"/><Relationship Id="rId34" Type="http://schemas.openxmlformats.org/officeDocument/2006/relationships/font" Target="fonts/ZillaSlabSemiBold-bold.fntdata"/><Relationship Id="rId15" Type="http://schemas.openxmlformats.org/officeDocument/2006/relationships/slide" Target="slides/slide7.xml"/><Relationship Id="rId37" Type="http://schemas.openxmlformats.org/officeDocument/2006/relationships/font" Target="fonts/Roboto-italic.fntdata"/><Relationship Id="rId14" Type="http://schemas.openxmlformats.org/officeDocument/2006/relationships/slide" Target="slides/slide6.xml"/><Relationship Id="rId36" Type="http://schemas.openxmlformats.org/officeDocument/2006/relationships/font" Target="fonts/Roboto-bold.fntdata"/><Relationship Id="rId17" Type="http://schemas.openxmlformats.org/officeDocument/2006/relationships/slide" Target="slides/slide9.xml"/><Relationship Id="rId39" Type="http://schemas.openxmlformats.org/officeDocument/2006/relationships/font" Target="fonts/Montserrat-regular.fntdata"/><Relationship Id="rId16" Type="http://schemas.openxmlformats.org/officeDocument/2006/relationships/slide" Target="slides/slide8.xml"/><Relationship Id="rId38" Type="http://schemas.openxmlformats.org/officeDocument/2006/relationships/font" Target="fonts/Roboto-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704850" y="139505"/>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 y="3294345"/>
            <a:ext cx="6950074" cy="59417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6075122" y="8772525"/>
            <a:ext cx="873365" cy="46355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1" y="3294345"/>
            <a:ext cx="6950074" cy="5941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notes"/>
          <p:cNvSpPr/>
          <p:nvPr>
            <p:ph idx="2" type="sldImg"/>
          </p:nvPr>
        </p:nvSpPr>
        <p:spPr>
          <a:xfrm>
            <a:off x="704850" y="139505"/>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634fafce0_0_97: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2634fafce0_0_97: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634fafce0_0_135: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2634fafce0_0_135: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2634fafce0_0_135: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634fafce0_0_146: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634fafce0_0_146: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22634fafce0_0_146: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634fafce0_0_160: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634fafce0_0_160: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2634fafce0_0_160: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634fafce0_0_552: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2634fafce0_0_552: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22634fafce0_0_552: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634fafce0_0_568: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2634fafce0_0_568: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2634fafce0_0_568: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2634fafce0_0_576: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2634fafce0_0_576: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2634fafce0_0_576: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2634fafce0_0_600: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2634fafce0_0_600: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2634fafce0_0_600: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2634fafce0_0_610: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2634fafce0_0_610: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22634fafce0_0_610: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2634fafce0_0_626: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2634fafce0_0_626: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22634fafce0_0_626: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704850" y="139700"/>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1" y="3294345"/>
            <a:ext cx="6950074" cy="5941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notes"/>
          <p:cNvSpPr txBox="1"/>
          <p:nvPr>
            <p:ph idx="12" type="sldNum"/>
          </p:nvPr>
        </p:nvSpPr>
        <p:spPr>
          <a:xfrm>
            <a:off x="6075122" y="8772525"/>
            <a:ext cx="873365" cy="46355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2634fafce0_0_639: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2634fafce0_0_639: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2634fafce0_0_639: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634fafce0_16_477: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634fafce0_16_477: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22634fafce0_16_477: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2634fafce0_0_347: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2634fafce0_0_347: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22634fafce0_0_347: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2634fafce0_16_20: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2634fafce0_16_20: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22634fafce0_16_20: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2634fafce0_16_42: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2634fafce0_16_42: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22634fafce0_16_42:notes"/>
          <p:cNvSpPr txBox="1"/>
          <p:nvPr>
            <p:ph idx="12" type="sldNum"/>
          </p:nvPr>
        </p:nvSpPr>
        <p:spPr>
          <a:xfrm>
            <a:off x="6075122" y="8772525"/>
            <a:ext cx="873300" cy="463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2634fafce0_26_49:notes"/>
          <p:cNvSpPr txBox="1"/>
          <p:nvPr>
            <p:ph idx="1" type="body"/>
          </p:nvPr>
        </p:nvSpPr>
        <p:spPr>
          <a:xfrm>
            <a:off x="1" y="3294345"/>
            <a:ext cx="6950100" cy="5941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22634fafce0_26_49: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634fafce0_0_8:notes"/>
          <p:cNvSpPr/>
          <p:nvPr>
            <p:ph idx="2" type="sldImg"/>
          </p:nvPr>
        </p:nvSpPr>
        <p:spPr>
          <a:xfrm>
            <a:off x="704850" y="139700"/>
            <a:ext cx="5540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2634fafce0_0_8:notes"/>
          <p:cNvSpPr txBox="1"/>
          <p:nvPr>
            <p:ph idx="1" type="body"/>
          </p:nvPr>
        </p:nvSpPr>
        <p:spPr>
          <a:xfrm>
            <a:off x="1" y="3294345"/>
            <a:ext cx="6950100" cy="5941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2634fafce0_0_8:notes"/>
          <p:cNvSpPr txBox="1"/>
          <p:nvPr>
            <p:ph idx="12" type="sldNum"/>
          </p:nvPr>
        </p:nvSpPr>
        <p:spPr>
          <a:xfrm>
            <a:off x="6075122" y="8772525"/>
            <a:ext cx="8733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2634fafce0_1_0:notes"/>
          <p:cNvSpPr/>
          <p:nvPr>
            <p:ph idx="2" type="sldImg"/>
          </p:nvPr>
        </p:nvSpPr>
        <p:spPr>
          <a:xfrm>
            <a:off x="709802" y="138793"/>
            <a:ext cx="5530497" cy="311823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2634fafce0_1_0:notes"/>
          <p:cNvSpPr txBox="1"/>
          <p:nvPr>
            <p:ph idx="1" type="body"/>
          </p:nvPr>
        </p:nvSpPr>
        <p:spPr>
          <a:xfrm>
            <a:off x="1" y="3294345"/>
            <a:ext cx="6950075" cy="5941692"/>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0"/>
              </a:spcBef>
              <a:spcAft>
                <a:spcPts val="0"/>
              </a:spcAft>
              <a:buSzPts val="1400"/>
              <a:buNone/>
            </a:pPr>
            <a:r>
              <a:t/>
            </a:r>
            <a:endParaRPr sz="1400"/>
          </a:p>
        </p:txBody>
      </p:sp>
      <p:sp>
        <p:nvSpPr>
          <p:cNvPr id="177" name="Google Shape;177;g22634fafce0_1_0:notes"/>
          <p:cNvSpPr txBox="1"/>
          <p:nvPr>
            <p:ph idx="12" type="sldNum"/>
          </p:nvPr>
        </p:nvSpPr>
        <p:spPr>
          <a:xfrm>
            <a:off x="6075122" y="8772525"/>
            <a:ext cx="873221" cy="463473"/>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634fafce0_7_40:notes"/>
          <p:cNvSpPr txBox="1"/>
          <p:nvPr>
            <p:ph idx="1" type="body"/>
          </p:nvPr>
        </p:nvSpPr>
        <p:spPr>
          <a:xfrm>
            <a:off x="1" y="3294345"/>
            <a:ext cx="6950074" cy="594172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2634fafce0_7_40:notes"/>
          <p:cNvSpPr/>
          <p:nvPr>
            <p:ph idx="2" type="sldImg"/>
          </p:nvPr>
        </p:nvSpPr>
        <p:spPr>
          <a:xfrm>
            <a:off x="704850" y="139505"/>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634fafce0_0_500: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2634fafce0_0_500: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2634fafce0_0_508:notes"/>
          <p:cNvSpPr txBox="1"/>
          <p:nvPr>
            <p:ph idx="1" type="body"/>
          </p:nvPr>
        </p:nvSpPr>
        <p:spPr>
          <a:xfrm>
            <a:off x="1" y="3294345"/>
            <a:ext cx="6950100" cy="594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22634fafce0_0_508:notes"/>
          <p:cNvSpPr/>
          <p:nvPr>
            <p:ph idx="2" type="sldImg"/>
          </p:nvPr>
        </p:nvSpPr>
        <p:spPr>
          <a:xfrm>
            <a:off x="704850" y="139505"/>
            <a:ext cx="5540400" cy="3117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634fafce0_12_0:notes"/>
          <p:cNvSpPr txBox="1"/>
          <p:nvPr>
            <p:ph idx="1" type="body"/>
          </p:nvPr>
        </p:nvSpPr>
        <p:spPr>
          <a:xfrm>
            <a:off x="1" y="3294345"/>
            <a:ext cx="6950074" cy="594172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22634fafce0_12_0:notes"/>
          <p:cNvSpPr/>
          <p:nvPr>
            <p:ph idx="2" type="sldImg"/>
          </p:nvPr>
        </p:nvSpPr>
        <p:spPr>
          <a:xfrm>
            <a:off x="704850" y="139505"/>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634fafce0_0_81:notes"/>
          <p:cNvSpPr/>
          <p:nvPr>
            <p:ph idx="2" type="sldImg"/>
          </p:nvPr>
        </p:nvSpPr>
        <p:spPr>
          <a:xfrm>
            <a:off x="709802" y="138793"/>
            <a:ext cx="5530500" cy="3118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2634fafce0_0_81:notes"/>
          <p:cNvSpPr txBox="1"/>
          <p:nvPr>
            <p:ph idx="1" type="body"/>
          </p:nvPr>
        </p:nvSpPr>
        <p:spPr>
          <a:xfrm>
            <a:off x="1" y="3294345"/>
            <a:ext cx="6950100" cy="5941800"/>
          </a:xfrm>
          <a:prstGeom prst="rect">
            <a:avLst/>
          </a:prstGeom>
          <a:noFill/>
          <a:ln>
            <a:noFill/>
          </a:ln>
        </p:spPr>
        <p:txBody>
          <a:bodyPr anchorCtr="0" anchor="t" bIns="45675" lIns="91375" spcFirstLastPara="1" rIns="91375" wrap="square" tIns="45675">
            <a:noAutofit/>
          </a:bodyPr>
          <a:lstStyle/>
          <a:p>
            <a:pPr indent="0" lvl="0" marL="0" rtl="0" algn="l">
              <a:lnSpc>
                <a:spcPct val="100000"/>
              </a:lnSpc>
              <a:spcBef>
                <a:spcPts val="0"/>
              </a:spcBef>
              <a:spcAft>
                <a:spcPts val="0"/>
              </a:spcAft>
              <a:buSzPts val="1400"/>
              <a:buNone/>
            </a:pPr>
            <a:r>
              <a:t/>
            </a:r>
            <a:endParaRPr sz="1400"/>
          </a:p>
        </p:txBody>
      </p:sp>
      <p:sp>
        <p:nvSpPr>
          <p:cNvPr id="215" name="Google Shape;215;g22634fafce0_0_81:notes"/>
          <p:cNvSpPr txBox="1"/>
          <p:nvPr>
            <p:ph idx="12" type="sldNum"/>
          </p:nvPr>
        </p:nvSpPr>
        <p:spPr>
          <a:xfrm>
            <a:off x="6075122" y="8772525"/>
            <a:ext cx="873300" cy="463500"/>
          </a:xfrm>
          <a:prstGeom prst="rect">
            <a:avLst/>
          </a:prstGeom>
          <a:noFill/>
          <a:ln>
            <a:noFill/>
          </a:ln>
        </p:spPr>
        <p:txBody>
          <a:bodyPr anchorCtr="0" anchor="b" bIns="45675" lIns="91375" spcFirstLastPara="1" rIns="91375" wrap="square" tIns="456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showMasterSp="0">
  <p:cSld name="Main title">
    <p:bg>
      <p:bgPr>
        <a:solidFill>
          <a:schemeClr val="dk1"/>
        </a:solidFill>
      </p:bgPr>
    </p:bg>
    <p:spTree>
      <p:nvGrpSpPr>
        <p:cNvPr id="13" name="Shape 13"/>
        <p:cNvGrpSpPr/>
        <p:nvPr/>
      </p:nvGrpSpPr>
      <p:grpSpPr>
        <a:xfrm>
          <a:off x="0" y="0"/>
          <a:ext cx="0" cy="0"/>
          <a:chOff x="0" y="0"/>
          <a:chExt cx="0" cy="0"/>
        </a:xfrm>
      </p:grpSpPr>
      <p:sp>
        <p:nvSpPr>
          <p:cNvPr id="14" name="Google Shape;14;p13"/>
          <p:cNvSpPr txBox="1"/>
          <p:nvPr>
            <p:ph idx="1" type="subTitle"/>
          </p:nvPr>
        </p:nvSpPr>
        <p:spPr>
          <a:xfrm>
            <a:off x="0" y="4651373"/>
            <a:ext cx="12188700" cy="2206500"/>
          </a:xfrm>
          <a:prstGeom prst="rect">
            <a:avLst/>
          </a:prstGeom>
          <a:noFill/>
          <a:ln>
            <a:noFill/>
          </a:ln>
        </p:spPr>
        <p:txBody>
          <a:bodyPr anchorCtr="0" anchor="t" bIns="0" lIns="91425" spcFirstLastPara="1" rIns="91425" wrap="square" tIns="0">
            <a:normAutofit/>
          </a:bodyPr>
          <a:lstStyle>
            <a:lvl1pPr lvl="0" algn="ctr">
              <a:lnSpc>
                <a:spcPct val="95000"/>
              </a:lnSpc>
              <a:spcBef>
                <a:spcPts val="0"/>
              </a:spcBef>
              <a:spcAft>
                <a:spcPts val="0"/>
              </a:spcAft>
              <a:buSzPts val="2640"/>
              <a:buNone/>
              <a:defRPr b="0" sz="2400">
                <a:solidFill>
                  <a:srgbClr val="FFFFFF"/>
                </a:solidFill>
                <a:latin typeface="Roboto"/>
                <a:ea typeface="Roboto"/>
                <a:cs typeface="Roboto"/>
                <a:sym typeface="Roboto"/>
              </a:defRPr>
            </a:lvl1pPr>
            <a:lvl2pPr lvl="1" algn="ctr">
              <a:lnSpc>
                <a:spcPct val="95000"/>
              </a:lnSpc>
              <a:spcBef>
                <a:spcPts val="1800"/>
              </a:spcBef>
              <a:spcAft>
                <a:spcPts val="0"/>
              </a:spcAft>
              <a:buSzPts val="1238"/>
              <a:buNone/>
              <a:defRPr sz="1125"/>
            </a:lvl2pPr>
            <a:lvl3pPr lvl="2" algn="ctr">
              <a:lnSpc>
                <a:spcPct val="95000"/>
              </a:lnSpc>
              <a:spcBef>
                <a:spcPts val="1800"/>
              </a:spcBef>
              <a:spcAft>
                <a:spcPts val="0"/>
              </a:spcAft>
              <a:buSzPts val="1114"/>
              <a:buNone/>
              <a:defRPr sz="1013"/>
            </a:lvl3pPr>
            <a:lvl4pPr lvl="3" algn="ctr">
              <a:lnSpc>
                <a:spcPct val="95000"/>
              </a:lnSpc>
              <a:spcBef>
                <a:spcPts val="1800"/>
              </a:spcBef>
              <a:spcAft>
                <a:spcPts val="0"/>
              </a:spcAft>
              <a:buSzPts val="990"/>
              <a:buNone/>
              <a:defRPr sz="900"/>
            </a:lvl4pPr>
            <a:lvl5pPr lvl="4" algn="ctr">
              <a:lnSpc>
                <a:spcPct val="95000"/>
              </a:lnSpc>
              <a:spcBef>
                <a:spcPts val="1800"/>
              </a:spcBef>
              <a:spcAft>
                <a:spcPts val="0"/>
              </a:spcAft>
              <a:buSzPts val="990"/>
              <a:buNone/>
              <a:defRPr sz="900"/>
            </a:lvl5pPr>
            <a:lvl6pPr lvl="5" algn="ctr">
              <a:lnSpc>
                <a:spcPct val="90000"/>
              </a:lnSpc>
              <a:spcBef>
                <a:spcPts val="1800"/>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15" name="Google Shape;15;p13"/>
          <p:cNvSpPr txBox="1"/>
          <p:nvPr>
            <p:ph type="ctrTitle"/>
          </p:nvPr>
        </p:nvSpPr>
        <p:spPr>
          <a:xfrm>
            <a:off x="0" y="508001"/>
            <a:ext cx="12188700" cy="1698600"/>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FFFFFF"/>
              </a:buClr>
              <a:buSzPts val="4400"/>
              <a:buFont typeface="Montserrat"/>
              <a:buNone/>
              <a:defRPr i="0" sz="4400" cap="none">
                <a:solidFill>
                  <a:srgbClr val="FFFFFF"/>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 name="Google Shape;16;p13"/>
          <p:cNvPicPr preferRelativeResize="0"/>
          <p:nvPr/>
        </p:nvPicPr>
        <p:blipFill rotWithShape="1">
          <a:blip r:embed="rId2">
            <a:alphaModFix/>
          </a:blip>
          <a:srcRect b="0" l="0" r="0" t="0"/>
          <a:stretch/>
        </p:blipFill>
        <p:spPr>
          <a:xfrm>
            <a:off x="4888747" y="2343902"/>
            <a:ext cx="2411330" cy="2170196"/>
          </a:xfrm>
          <a:prstGeom prst="rect">
            <a:avLst/>
          </a:prstGeom>
          <a:noFill/>
          <a:ln>
            <a:noFill/>
          </a:ln>
        </p:spPr>
      </p:pic>
    </p:spTree>
  </p:cSld>
  <p:clrMapOvr>
    <a:masterClrMapping/>
  </p:clrMapOvr>
  <p:transition p14:dur="50">
    <p:cut/>
  </p:transition>
  <p:extLst>
    <p:ext uri="{DCECCB84-F9BA-43D5-87BE-67443E8EF086}">
      <p15:sldGuideLst>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showMasterSp="0">
  <p:cSld name="Main title">
    <p:bg>
      <p:bgPr>
        <a:solidFill>
          <a:schemeClr val="dk1"/>
        </a:solidFill>
      </p:bgPr>
    </p:bg>
    <p:spTree>
      <p:nvGrpSpPr>
        <p:cNvPr id="57" name="Shape 57"/>
        <p:cNvGrpSpPr/>
        <p:nvPr/>
      </p:nvGrpSpPr>
      <p:grpSpPr>
        <a:xfrm>
          <a:off x="0" y="0"/>
          <a:ext cx="0" cy="0"/>
          <a:chOff x="0" y="0"/>
          <a:chExt cx="0" cy="0"/>
        </a:xfrm>
      </p:grpSpPr>
      <p:sp>
        <p:nvSpPr>
          <p:cNvPr id="58" name="Google Shape;58;g22634fafce0_7_6"/>
          <p:cNvSpPr txBox="1"/>
          <p:nvPr>
            <p:ph idx="1" type="subTitle"/>
          </p:nvPr>
        </p:nvSpPr>
        <p:spPr>
          <a:xfrm>
            <a:off x="0" y="4651373"/>
            <a:ext cx="12188825" cy="2206626"/>
          </a:xfrm>
          <a:prstGeom prst="rect">
            <a:avLst/>
          </a:prstGeom>
          <a:noFill/>
          <a:ln>
            <a:noFill/>
          </a:ln>
        </p:spPr>
        <p:txBody>
          <a:bodyPr anchorCtr="0" anchor="t" bIns="0" lIns="91425" spcFirstLastPara="1" rIns="91425" wrap="square" tIns="45700">
            <a:normAutofit/>
          </a:bodyPr>
          <a:lstStyle>
            <a:lvl1pPr lvl="0" marR="0" rtl="0" algn="ctr">
              <a:lnSpc>
                <a:spcPct val="95000"/>
              </a:lnSpc>
              <a:spcBef>
                <a:spcPts val="0"/>
              </a:spcBef>
              <a:spcAft>
                <a:spcPts val="0"/>
              </a:spcAft>
              <a:buClr>
                <a:srgbClr val="000000"/>
              </a:buClr>
              <a:buSzPts val="2640"/>
              <a:buFont typeface="Arial"/>
              <a:buNone/>
              <a:defRPr b="0" i="0" sz="2400" u="none" cap="none" strike="noStrike">
                <a:solidFill>
                  <a:srgbClr val="FFFFFF"/>
                </a:solidFill>
                <a:latin typeface="Roboto"/>
                <a:ea typeface="Roboto"/>
                <a:cs typeface="Roboto"/>
                <a:sym typeface="Roboto"/>
              </a:defRPr>
            </a:lvl1pPr>
            <a:lvl2pPr lvl="1" marR="0" rtl="0" algn="ctr">
              <a:lnSpc>
                <a:spcPct val="95000"/>
              </a:lnSpc>
              <a:spcBef>
                <a:spcPts val="1800"/>
              </a:spcBef>
              <a:spcAft>
                <a:spcPts val="0"/>
              </a:spcAft>
              <a:buClr>
                <a:srgbClr val="000000"/>
              </a:buClr>
              <a:buSzPts val="1238"/>
              <a:buFont typeface="Arial"/>
              <a:buNone/>
              <a:defRPr b="0" i="0" sz="1125" u="none" cap="none" strike="noStrike">
                <a:solidFill>
                  <a:srgbClr val="000000"/>
                </a:solidFill>
                <a:latin typeface="Roboto"/>
                <a:ea typeface="Roboto"/>
                <a:cs typeface="Roboto"/>
                <a:sym typeface="Roboto"/>
              </a:defRPr>
            </a:lvl2pPr>
            <a:lvl3pPr lvl="2" marR="0" rtl="0" algn="ctr">
              <a:lnSpc>
                <a:spcPct val="95000"/>
              </a:lnSpc>
              <a:spcBef>
                <a:spcPts val="1800"/>
              </a:spcBef>
              <a:spcAft>
                <a:spcPts val="0"/>
              </a:spcAft>
              <a:buClr>
                <a:srgbClr val="000000"/>
              </a:buClr>
              <a:buSzPts val="1114"/>
              <a:buFont typeface="Arial"/>
              <a:buNone/>
              <a:defRPr b="0" i="0" sz="1013" u="none" cap="none" strike="noStrike">
                <a:solidFill>
                  <a:srgbClr val="000000"/>
                </a:solidFill>
                <a:latin typeface="Roboto"/>
                <a:ea typeface="Roboto"/>
                <a:cs typeface="Roboto"/>
                <a:sym typeface="Roboto"/>
              </a:defRPr>
            </a:lvl3pPr>
            <a:lvl4pPr lvl="3" marR="0" rtl="0" algn="ctr">
              <a:lnSpc>
                <a:spcPct val="95000"/>
              </a:lnSpc>
              <a:spcBef>
                <a:spcPts val="1800"/>
              </a:spcBef>
              <a:spcAft>
                <a:spcPts val="0"/>
              </a:spcAft>
              <a:buClr>
                <a:srgbClr val="000000"/>
              </a:buClr>
              <a:buSzPts val="990"/>
              <a:buFont typeface="Arial"/>
              <a:buNone/>
              <a:defRPr b="0" i="0" sz="900" u="none" cap="none" strike="noStrike">
                <a:solidFill>
                  <a:srgbClr val="000000"/>
                </a:solidFill>
                <a:latin typeface="Roboto"/>
                <a:ea typeface="Roboto"/>
                <a:cs typeface="Roboto"/>
                <a:sym typeface="Roboto"/>
              </a:defRPr>
            </a:lvl4pPr>
            <a:lvl5pPr lvl="4" marR="0" rtl="0" algn="ctr">
              <a:lnSpc>
                <a:spcPct val="95000"/>
              </a:lnSpc>
              <a:spcBef>
                <a:spcPts val="1800"/>
              </a:spcBef>
              <a:spcAft>
                <a:spcPts val="0"/>
              </a:spcAft>
              <a:buClr>
                <a:srgbClr val="000000"/>
              </a:buClr>
              <a:buSzPts val="990"/>
              <a:buFont typeface="Arial"/>
              <a:buNone/>
              <a:defRPr b="0" i="0" sz="900" u="none" cap="none" strike="noStrike">
                <a:solidFill>
                  <a:srgbClr val="000000"/>
                </a:solidFill>
                <a:latin typeface="Roboto"/>
                <a:ea typeface="Roboto"/>
                <a:cs typeface="Roboto"/>
                <a:sym typeface="Roboto"/>
              </a:defRPr>
            </a:lvl5pPr>
            <a:lvl6pPr lvl="5" marR="0" rtl="0" algn="ctr">
              <a:lnSpc>
                <a:spcPct val="90000"/>
              </a:lnSpc>
              <a:spcBef>
                <a:spcPts val="1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90000"/>
              </a:lnSpc>
              <a:spcBef>
                <a:spcPts val="281"/>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90000"/>
              </a:lnSpc>
              <a:spcBef>
                <a:spcPts val="281"/>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90000"/>
              </a:lnSpc>
              <a:spcBef>
                <a:spcPts val="281"/>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59" name="Google Shape;59;g22634fafce0_7_6"/>
          <p:cNvSpPr txBox="1"/>
          <p:nvPr>
            <p:ph type="ctrTitle"/>
          </p:nvPr>
        </p:nvSpPr>
        <p:spPr>
          <a:xfrm>
            <a:off x="0" y="508001"/>
            <a:ext cx="12188825" cy="1698626"/>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FFFFFF"/>
              </a:buClr>
              <a:buSzPts val="3200"/>
              <a:buFont typeface="Montserrat"/>
              <a:buNone/>
              <a:defRPr b="1" i="0" sz="3200" cap="none">
                <a:solidFill>
                  <a:srgbClr val="FFFFFF"/>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0" name="Google Shape;60;g22634fafce0_7_6"/>
          <p:cNvPicPr preferRelativeResize="0"/>
          <p:nvPr/>
        </p:nvPicPr>
        <p:blipFill rotWithShape="1">
          <a:blip r:embed="rId2">
            <a:alphaModFix/>
          </a:blip>
          <a:srcRect b="0" l="0" r="0" t="0"/>
          <a:stretch/>
        </p:blipFill>
        <p:spPr>
          <a:xfrm>
            <a:off x="4888747" y="2343902"/>
            <a:ext cx="2411330" cy="2170196"/>
          </a:xfrm>
          <a:prstGeom prst="rect">
            <a:avLst/>
          </a:prstGeom>
          <a:noFill/>
          <a:ln>
            <a:noFill/>
          </a:ln>
        </p:spPr>
      </p:pic>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full">
  <p:cSld name="title and content full">
    <p:spTree>
      <p:nvGrpSpPr>
        <p:cNvPr id="61" name="Shape 61"/>
        <p:cNvGrpSpPr/>
        <p:nvPr/>
      </p:nvGrpSpPr>
      <p:grpSpPr>
        <a:xfrm>
          <a:off x="0" y="0"/>
          <a:ext cx="0" cy="0"/>
          <a:chOff x="0" y="0"/>
          <a:chExt cx="0" cy="0"/>
        </a:xfrm>
      </p:grpSpPr>
      <p:sp>
        <p:nvSpPr>
          <p:cNvPr id="62" name="Google Shape;62;g22634fafce0_7_10"/>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g22634fafce0_7_10"/>
          <p:cNvSpPr txBox="1"/>
          <p:nvPr>
            <p:ph idx="1" type="body"/>
          </p:nvPr>
        </p:nvSpPr>
        <p:spPr>
          <a:xfrm>
            <a:off x="188913" y="1404713"/>
            <a:ext cx="11849100" cy="4726596"/>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39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half">
  <p:cSld name="title content half">
    <p:spTree>
      <p:nvGrpSpPr>
        <p:cNvPr id="64" name="Shape 64"/>
        <p:cNvGrpSpPr/>
        <p:nvPr/>
      </p:nvGrpSpPr>
      <p:grpSpPr>
        <a:xfrm>
          <a:off x="0" y="0"/>
          <a:ext cx="0" cy="0"/>
          <a:chOff x="0" y="0"/>
          <a:chExt cx="0" cy="0"/>
        </a:xfrm>
      </p:grpSpPr>
      <p:sp>
        <p:nvSpPr>
          <p:cNvPr id="65" name="Google Shape;65;g22634fafce0_7_13"/>
          <p:cNvSpPr txBox="1"/>
          <p:nvPr>
            <p:ph idx="1" type="body"/>
          </p:nvPr>
        </p:nvSpPr>
        <p:spPr>
          <a:xfrm>
            <a:off x="188913" y="1404713"/>
            <a:ext cx="5905499" cy="4726596"/>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
        <p:nvSpPr>
          <p:cNvPr id="66" name="Google Shape;66;g22634fafce0_7_13"/>
          <p:cNvSpPr/>
          <p:nvPr>
            <p:ph idx="2" type="pic"/>
          </p:nvPr>
        </p:nvSpPr>
        <p:spPr>
          <a:xfrm>
            <a:off x="6283326" y="0"/>
            <a:ext cx="5905499" cy="6858000"/>
          </a:xfrm>
          <a:prstGeom prst="rect">
            <a:avLst/>
          </a:prstGeom>
          <a:noFill/>
          <a:ln>
            <a:noFill/>
          </a:ln>
        </p:spPr>
      </p:sp>
      <p:sp>
        <p:nvSpPr>
          <p:cNvPr id="67" name="Google Shape;67;g22634fafce0_7_13"/>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39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hird">
  <p:cSld name="title content third">
    <p:spTree>
      <p:nvGrpSpPr>
        <p:cNvPr id="68" name="Shape 68"/>
        <p:cNvGrpSpPr/>
        <p:nvPr/>
      </p:nvGrpSpPr>
      <p:grpSpPr>
        <a:xfrm>
          <a:off x="0" y="0"/>
          <a:ext cx="0" cy="0"/>
          <a:chOff x="0" y="0"/>
          <a:chExt cx="0" cy="0"/>
        </a:xfrm>
      </p:grpSpPr>
      <p:sp>
        <p:nvSpPr>
          <p:cNvPr id="69" name="Google Shape;69;g22634fafce0_7_17"/>
          <p:cNvSpPr txBox="1"/>
          <p:nvPr>
            <p:ph idx="1" type="body"/>
          </p:nvPr>
        </p:nvSpPr>
        <p:spPr>
          <a:xfrm>
            <a:off x="188913" y="1404713"/>
            <a:ext cx="5905499" cy="4726596"/>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
        <p:nvSpPr>
          <p:cNvPr id="70" name="Google Shape;70;g22634fafce0_7_17"/>
          <p:cNvSpPr/>
          <p:nvPr>
            <p:ph idx="2" type="pic"/>
          </p:nvPr>
        </p:nvSpPr>
        <p:spPr>
          <a:xfrm>
            <a:off x="8172450" y="0"/>
            <a:ext cx="4016374" cy="6858000"/>
          </a:xfrm>
          <a:prstGeom prst="rect">
            <a:avLst/>
          </a:prstGeom>
          <a:noFill/>
          <a:ln>
            <a:noFill/>
          </a:ln>
        </p:spPr>
      </p:sp>
      <p:sp>
        <p:nvSpPr>
          <p:cNvPr id="71" name="Google Shape;71;g22634fafce0_7_17"/>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39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double">
  <p:cSld name="title and content double">
    <p:spTree>
      <p:nvGrpSpPr>
        <p:cNvPr id="72" name="Shape 72"/>
        <p:cNvGrpSpPr/>
        <p:nvPr/>
      </p:nvGrpSpPr>
      <p:grpSpPr>
        <a:xfrm>
          <a:off x="0" y="0"/>
          <a:ext cx="0" cy="0"/>
          <a:chOff x="0" y="0"/>
          <a:chExt cx="0" cy="0"/>
        </a:xfrm>
      </p:grpSpPr>
      <p:sp>
        <p:nvSpPr>
          <p:cNvPr id="73" name="Google Shape;73;g22634fafce0_7_21"/>
          <p:cNvSpPr txBox="1"/>
          <p:nvPr>
            <p:ph idx="1" type="body"/>
          </p:nvPr>
        </p:nvSpPr>
        <p:spPr>
          <a:xfrm>
            <a:off x="188913" y="1404713"/>
            <a:ext cx="5797551" cy="4726596"/>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
        <p:nvSpPr>
          <p:cNvPr id="74" name="Google Shape;74;g22634fafce0_7_21"/>
          <p:cNvSpPr txBox="1"/>
          <p:nvPr>
            <p:ph idx="2" type="body"/>
          </p:nvPr>
        </p:nvSpPr>
        <p:spPr>
          <a:xfrm>
            <a:off x="6216645" y="1404713"/>
            <a:ext cx="5821368" cy="4726596"/>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
        <p:nvSpPr>
          <p:cNvPr id="75" name="Google Shape;75;g22634fafce0_7_21"/>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39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full" showMasterSp="0">
  <p:cSld name="section title full">
    <p:bg>
      <p:bgPr>
        <a:solidFill>
          <a:schemeClr val="dk1"/>
        </a:solidFill>
      </p:bgPr>
    </p:bg>
    <p:spTree>
      <p:nvGrpSpPr>
        <p:cNvPr id="76" name="Shape 76"/>
        <p:cNvGrpSpPr/>
        <p:nvPr/>
      </p:nvGrpSpPr>
      <p:grpSpPr>
        <a:xfrm>
          <a:off x="0" y="0"/>
          <a:ext cx="0" cy="0"/>
          <a:chOff x="0" y="0"/>
          <a:chExt cx="0" cy="0"/>
        </a:xfrm>
      </p:grpSpPr>
      <p:sp>
        <p:nvSpPr>
          <p:cNvPr id="77" name="Google Shape;77;g22634fafce0_7_25"/>
          <p:cNvSpPr txBox="1"/>
          <p:nvPr>
            <p:ph idx="1" type="subTitle"/>
          </p:nvPr>
        </p:nvSpPr>
        <p:spPr>
          <a:xfrm>
            <a:off x="0" y="3956282"/>
            <a:ext cx="12188825" cy="2901718"/>
          </a:xfrm>
          <a:prstGeom prst="rect">
            <a:avLst/>
          </a:prstGeom>
          <a:noFill/>
          <a:ln>
            <a:noFill/>
          </a:ln>
        </p:spPr>
        <p:txBody>
          <a:bodyPr anchorCtr="0" anchor="t" bIns="0" lIns="91425" spcFirstLastPara="1" rIns="91425" wrap="square" tIns="45700">
            <a:normAutofit/>
          </a:bodyPr>
          <a:lstStyle>
            <a:lvl1pPr lvl="0" marR="0" rtl="0" algn="ctr">
              <a:lnSpc>
                <a:spcPct val="95000"/>
              </a:lnSpc>
              <a:spcBef>
                <a:spcPts val="0"/>
              </a:spcBef>
              <a:spcAft>
                <a:spcPts val="0"/>
              </a:spcAft>
              <a:buClr>
                <a:srgbClr val="000000"/>
              </a:buClr>
              <a:buSzPts val="2640"/>
              <a:buFont typeface="Arial"/>
              <a:buNone/>
              <a:defRPr b="0" i="0" sz="2400" u="none" cap="none" strike="noStrike">
                <a:solidFill>
                  <a:srgbClr val="FFFFFF"/>
                </a:solidFill>
                <a:latin typeface="Roboto"/>
                <a:ea typeface="Roboto"/>
                <a:cs typeface="Roboto"/>
                <a:sym typeface="Roboto"/>
              </a:defRPr>
            </a:lvl1pPr>
            <a:lvl2pPr lvl="1" marR="0" rtl="0" algn="ctr">
              <a:lnSpc>
                <a:spcPct val="95000"/>
              </a:lnSpc>
              <a:spcBef>
                <a:spcPts val="1800"/>
              </a:spcBef>
              <a:spcAft>
                <a:spcPts val="0"/>
              </a:spcAft>
              <a:buClr>
                <a:srgbClr val="000000"/>
              </a:buClr>
              <a:buSzPts val="1238"/>
              <a:buFont typeface="Arial"/>
              <a:buNone/>
              <a:defRPr b="0" i="0" sz="1125" u="none" cap="none" strike="noStrike">
                <a:solidFill>
                  <a:srgbClr val="000000"/>
                </a:solidFill>
                <a:latin typeface="Roboto"/>
                <a:ea typeface="Roboto"/>
                <a:cs typeface="Roboto"/>
                <a:sym typeface="Roboto"/>
              </a:defRPr>
            </a:lvl2pPr>
            <a:lvl3pPr lvl="2" marR="0" rtl="0" algn="ctr">
              <a:lnSpc>
                <a:spcPct val="95000"/>
              </a:lnSpc>
              <a:spcBef>
                <a:spcPts val="1800"/>
              </a:spcBef>
              <a:spcAft>
                <a:spcPts val="0"/>
              </a:spcAft>
              <a:buClr>
                <a:srgbClr val="000000"/>
              </a:buClr>
              <a:buSzPts val="1114"/>
              <a:buFont typeface="Arial"/>
              <a:buNone/>
              <a:defRPr b="0" i="0" sz="1013" u="none" cap="none" strike="noStrike">
                <a:solidFill>
                  <a:srgbClr val="000000"/>
                </a:solidFill>
                <a:latin typeface="Roboto"/>
                <a:ea typeface="Roboto"/>
                <a:cs typeface="Roboto"/>
                <a:sym typeface="Roboto"/>
              </a:defRPr>
            </a:lvl3pPr>
            <a:lvl4pPr lvl="3" marR="0" rtl="0" algn="ctr">
              <a:lnSpc>
                <a:spcPct val="95000"/>
              </a:lnSpc>
              <a:spcBef>
                <a:spcPts val="1800"/>
              </a:spcBef>
              <a:spcAft>
                <a:spcPts val="0"/>
              </a:spcAft>
              <a:buClr>
                <a:srgbClr val="000000"/>
              </a:buClr>
              <a:buSzPts val="990"/>
              <a:buFont typeface="Arial"/>
              <a:buNone/>
              <a:defRPr b="0" i="0" sz="900" u="none" cap="none" strike="noStrike">
                <a:solidFill>
                  <a:srgbClr val="000000"/>
                </a:solidFill>
                <a:latin typeface="Roboto"/>
                <a:ea typeface="Roboto"/>
                <a:cs typeface="Roboto"/>
                <a:sym typeface="Roboto"/>
              </a:defRPr>
            </a:lvl4pPr>
            <a:lvl5pPr lvl="4" marR="0" rtl="0" algn="ctr">
              <a:lnSpc>
                <a:spcPct val="95000"/>
              </a:lnSpc>
              <a:spcBef>
                <a:spcPts val="1800"/>
              </a:spcBef>
              <a:spcAft>
                <a:spcPts val="0"/>
              </a:spcAft>
              <a:buClr>
                <a:srgbClr val="000000"/>
              </a:buClr>
              <a:buSzPts val="990"/>
              <a:buFont typeface="Arial"/>
              <a:buNone/>
              <a:defRPr b="0" i="0" sz="900" u="none" cap="none" strike="noStrike">
                <a:solidFill>
                  <a:srgbClr val="000000"/>
                </a:solidFill>
                <a:latin typeface="Roboto"/>
                <a:ea typeface="Roboto"/>
                <a:cs typeface="Roboto"/>
                <a:sym typeface="Roboto"/>
              </a:defRPr>
            </a:lvl5pPr>
            <a:lvl6pPr lvl="5" marR="0" rtl="0" algn="ctr">
              <a:lnSpc>
                <a:spcPct val="90000"/>
              </a:lnSpc>
              <a:spcBef>
                <a:spcPts val="1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lvl="6" marR="0" rtl="0" algn="ctr">
              <a:lnSpc>
                <a:spcPct val="90000"/>
              </a:lnSpc>
              <a:spcBef>
                <a:spcPts val="281"/>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lvl="7" marR="0" rtl="0" algn="ctr">
              <a:lnSpc>
                <a:spcPct val="90000"/>
              </a:lnSpc>
              <a:spcBef>
                <a:spcPts val="281"/>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lvl="8" marR="0" rtl="0" algn="ctr">
              <a:lnSpc>
                <a:spcPct val="90000"/>
              </a:lnSpc>
              <a:spcBef>
                <a:spcPts val="281"/>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78" name="Google Shape;78;g22634fafce0_7_25"/>
          <p:cNvSpPr txBox="1"/>
          <p:nvPr>
            <p:ph type="ctrTitle"/>
          </p:nvPr>
        </p:nvSpPr>
        <p:spPr>
          <a:xfrm>
            <a:off x="0" y="508000"/>
            <a:ext cx="12188825" cy="2461193"/>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FFFFFF"/>
              </a:buClr>
              <a:buSzPts val="3200"/>
              <a:buFont typeface="Montserrat"/>
              <a:buNone/>
              <a:defRPr b="1" i="0" sz="3200" cap="none">
                <a:solidFill>
                  <a:srgbClr val="FFFFFF"/>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9" name="Google Shape;79;g22634fafce0_7_25"/>
          <p:cNvPicPr preferRelativeResize="0"/>
          <p:nvPr/>
        </p:nvPicPr>
        <p:blipFill rotWithShape="1">
          <a:blip r:embed="rId2">
            <a:alphaModFix/>
          </a:blip>
          <a:srcRect b="0" l="0" r="0" t="0"/>
          <a:stretch/>
        </p:blipFill>
        <p:spPr>
          <a:xfrm>
            <a:off x="5745174" y="3157550"/>
            <a:ext cx="698477" cy="628629"/>
          </a:xfrm>
          <a:prstGeom prst="rect">
            <a:avLst/>
          </a:prstGeom>
          <a:noFill/>
          <a:ln>
            <a:noFill/>
          </a:ln>
        </p:spPr>
      </p:pic>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tr graphic left with photo" showMasterSp="0">
  <p:cSld name="qtr graphic left with photo">
    <p:bg>
      <p:bgPr>
        <a:solidFill>
          <a:schemeClr val="dk1"/>
        </a:solidFill>
      </p:bgPr>
    </p:bg>
    <p:spTree>
      <p:nvGrpSpPr>
        <p:cNvPr id="80" name="Shape 80"/>
        <p:cNvGrpSpPr/>
        <p:nvPr/>
      </p:nvGrpSpPr>
      <p:grpSpPr>
        <a:xfrm>
          <a:off x="0" y="0"/>
          <a:ext cx="0" cy="0"/>
          <a:chOff x="0" y="0"/>
          <a:chExt cx="0" cy="0"/>
        </a:xfrm>
      </p:grpSpPr>
      <p:sp>
        <p:nvSpPr>
          <p:cNvPr id="81" name="Google Shape;81;g22634fafce0_7_29"/>
          <p:cNvSpPr/>
          <p:nvPr>
            <p:ph idx="2" type="pic"/>
          </p:nvPr>
        </p:nvSpPr>
        <p:spPr>
          <a:xfrm>
            <a:off x="3202418" y="0"/>
            <a:ext cx="8986408" cy="6858000"/>
          </a:xfrm>
          <a:prstGeom prst="rect">
            <a:avLst/>
          </a:prstGeom>
          <a:noFill/>
          <a:ln>
            <a:noFill/>
          </a:ln>
        </p:spPr>
      </p:sp>
      <p:pic>
        <p:nvPicPr>
          <p:cNvPr id="82" name="Google Shape;82;g22634fafce0_7_29"/>
          <p:cNvPicPr preferRelativeResize="0"/>
          <p:nvPr/>
        </p:nvPicPr>
        <p:blipFill rotWithShape="1">
          <a:blip r:embed="rId2">
            <a:alphaModFix/>
          </a:blip>
          <a:srcRect b="0" l="27702" r="44965" t="11985"/>
          <a:stretch/>
        </p:blipFill>
        <p:spPr>
          <a:xfrm>
            <a:off x="5192" y="0"/>
            <a:ext cx="3197226" cy="6858000"/>
          </a:xfrm>
          <a:prstGeom prst="rect">
            <a:avLst/>
          </a:prstGeom>
          <a:noFill/>
          <a:ln>
            <a:noFill/>
          </a:ln>
        </p:spPr>
      </p:pic>
      <p:sp>
        <p:nvSpPr>
          <p:cNvPr id="83" name="Google Shape;83;g22634fafce0_7_29"/>
          <p:cNvSpPr/>
          <p:nvPr/>
        </p:nvSpPr>
        <p:spPr>
          <a:xfrm>
            <a:off x="-1" y="0"/>
            <a:ext cx="3202417" cy="6858000"/>
          </a:xfrm>
          <a:prstGeom prst="rect">
            <a:avLst/>
          </a:prstGeom>
          <a:solidFill>
            <a:srgbClr val="004C4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4" name="Google Shape;84;g22634fafce0_7_29"/>
          <p:cNvSpPr txBox="1"/>
          <p:nvPr>
            <p:ph idx="1" type="body"/>
          </p:nvPr>
        </p:nvSpPr>
        <p:spPr>
          <a:xfrm>
            <a:off x="178230" y="996950"/>
            <a:ext cx="2835275" cy="51339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5000"/>
              </a:lnSpc>
              <a:spcBef>
                <a:spcPts val="0"/>
              </a:spcBef>
              <a:spcAft>
                <a:spcPts val="0"/>
              </a:spcAft>
              <a:buClr>
                <a:srgbClr val="000000"/>
              </a:buClr>
              <a:buSzPts val="2640"/>
              <a:buFont typeface="Arial"/>
              <a:buNone/>
              <a:defRPr b="1" i="0" sz="2400" u="none" cap="none" strike="noStrike">
                <a:solidFill>
                  <a:schemeClr val="lt1"/>
                </a:solidFill>
                <a:latin typeface="Montserrat"/>
                <a:ea typeface="Montserrat"/>
                <a:cs typeface="Montserrat"/>
                <a:sym typeface="Montserrat"/>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39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tr graphic right">
  <p:cSld name="qtr graphic right">
    <p:spTree>
      <p:nvGrpSpPr>
        <p:cNvPr id="85" name="Shape 85"/>
        <p:cNvGrpSpPr/>
        <p:nvPr/>
      </p:nvGrpSpPr>
      <p:grpSpPr>
        <a:xfrm>
          <a:off x="0" y="0"/>
          <a:ext cx="0" cy="0"/>
          <a:chOff x="0" y="0"/>
          <a:chExt cx="0" cy="0"/>
        </a:xfrm>
      </p:grpSpPr>
      <p:sp>
        <p:nvSpPr>
          <p:cNvPr id="86" name="Google Shape;86;g22634fafce0_7_34"/>
          <p:cNvSpPr txBox="1"/>
          <p:nvPr>
            <p:ph idx="1" type="body"/>
          </p:nvPr>
        </p:nvSpPr>
        <p:spPr>
          <a:xfrm>
            <a:off x="188913" y="1404713"/>
            <a:ext cx="8640762" cy="4726596"/>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pic>
        <p:nvPicPr>
          <p:cNvPr id="87" name="Google Shape;87;g22634fafce0_7_34"/>
          <p:cNvPicPr preferRelativeResize="0"/>
          <p:nvPr/>
        </p:nvPicPr>
        <p:blipFill rotWithShape="1">
          <a:blip r:embed="rId2">
            <a:alphaModFix/>
          </a:blip>
          <a:srcRect b="0" l="27702" r="44965" t="11985"/>
          <a:stretch/>
        </p:blipFill>
        <p:spPr>
          <a:xfrm>
            <a:off x="8991600" y="0"/>
            <a:ext cx="3197226" cy="6858000"/>
          </a:xfrm>
          <a:prstGeom prst="rect">
            <a:avLst/>
          </a:prstGeom>
          <a:noFill/>
          <a:ln>
            <a:noFill/>
          </a:ln>
        </p:spPr>
      </p:pic>
      <p:sp>
        <p:nvSpPr>
          <p:cNvPr id="88" name="Google Shape;88;g22634fafce0_7_34"/>
          <p:cNvSpPr/>
          <p:nvPr/>
        </p:nvSpPr>
        <p:spPr>
          <a:xfrm>
            <a:off x="8986407" y="0"/>
            <a:ext cx="3202417" cy="6858000"/>
          </a:xfrm>
          <a:prstGeom prst="rect">
            <a:avLst/>
          </a:prstGeom>
          <a:solidFill>
            <a:srgbClr val="004C4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 name="Google Shape;89;g22634fafce0_7_34"/>
          <p:cNvSpPr txBox="1"/>
          <p:nvPr>
            <p:ph idx="2" type="body"/>
          </p:nvPr>
        </p:nvSpPr>
        <p:spPr>
          <a:xfrm>
            <a:off x="9164638" y="996950"/>
            <a:ext cx="2835275" cy="51339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5000"/>
              </a:lnSpc>
              <a:spcBef>
                <a:spcPts val="0"/>
              </a:spcBef>
              <a:spcAft>
                <a:spcPts val="0"/>
              </a:spcAft>
              <a:buClr>
                <a:srgbClr val="000000"/>
              </a:buClr>
              <a:buSzPts val="2640"/>
              <a:buFont typeface="Arial"/>
              <a:buNone/>
              <a:defRPr b="1" i="0" sz="2400" u="none" cap="none" strike="noStrike">
                <a:solidFill>
                  <a:schemeClr val="lt1"/>
                </a:solidFill>
                <a:latin typeface="Montserrat"/>
                <a:ea typeface="Montserrat"/>
                <a:cs typeface="Montserrat"/>
                <a:sym typeface="Montserrat"/>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Arial"/>
                <a:ea typeface="Arial"/>
                <a:cs typeface="Arial"/>
                <a:sym typeface="Arial"/>
              </a:defRPr>
            </a:lvl9pPr>
          </a:lstStyle>
          <a:p/>
        </p:txBody>
      </p:sp>
      <p:sp>
        <p:nvSpPr>
          <p:cNvPr id="90" name="Google Shape;90;g22634fafce0_7_34"/>
          <p:cNvSpPr txBox="1"/>
          <p:nvPr/>
        </p:nvSpPr>
        <p:spPr>
          <a:xfrm>
            <a:off x="188913" y="-3424"/>
            <a:ext cx="8640762" cy="104066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1"/>
              </a:buClr>
              <a:buSzPts val="3000"/>
              <a:buFont typeface="Montserrat"/>
              <a:buNone/>
            </a:pPr>
            <a:r>
              <a:rPr b="1" i="0" lang="en-US" sz="3000" u="none" cap="none" strike="noStrike">
                <a:solidFill>
                  <a:schemeClr val="dk1"/>
                </a:solidFill>
                <a:latin typeface="Montserrat"/>
                <a:ea typeface="Montserrat"/>
                <a:cs typeface="Montserrat"/>
                <a:sym typeface="Montserrat"/>
              </a:rPr>
              <a:t>Click to edit </a:t>
            </a:r>
            <a:br>
              <a:rPr b="1" i="0" lang="en-US" sz="3000" u="none" cap="none" strike="noStrike">
                <a:solidFill>
                  <a:schemeClr val="dk1"/>
                </a:solidFill>
                <a:latin typeface="Montserrat"/>
                <a:ea typeface="Montserrat"/>
                <a:cs typeface="Montserrat"/>
                <a:sym typeface="Montserrat"/>
              </a:rPr>
            </a:br>
            <a:r>
              <a:rPr b="1" i="0" lang="en-US" sz="3000" u="none" cap="none" strike="noStrike">
                <a:solidFill>
                  <a:schemeClr val="dk1"/>
                </a:solidFill>
                <a:latin typeface="Montserrat"/>
                <a:ea typeface="Montserrat"/>
                <a:cs typeface="Montserrat"/>
                <a:sym typeface="Montserrat"/>
              </a:rPr>
              <a:t>Master title style</a:t>
            </a:r>
            <a:endParaRPr/>
          </a:p>
        </p:txBody>
      </p:sp>
    </p:spTree>
  </p:cSld>
  <p:clrMapOvr>
    <a:masterClrMapping/>
  </p:clrMapOvr>
  <mc:AlternateContent>
    <mc:Choice Requires="p14">
      <p:transition p14:dur="50">
        <p:fade thruBlk="1"/>
      </p:transition>
    </mc:Choice>
    <mc:Fallback>
      <p:transition>
        <p:fade/>
      </p:transition>
    </mc:Fallback>
  </mc:AlternateContent>
  <p:extLst>
    <p:ext uri="{DCECCB84-F9BA-43D5-87BE-67443E8EF086}">
      <p15:sldGuideLst>
        <p15:guide id="1" orient="horz" pos="39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showMasterSp="0">
  <p:cSld name="Main title">
    <p:bg>
      <p:bgPr>
        <a:solidFill>
          <a:schemeClr val="dk1"/>
        </a:solidFill>
      </p:bgPr>
    </p:bg>
    <p:spTree>
      <p:nvGrpSpPr>
        <p:cNvPr id="98" name="Shape 98"/>
        <p:cNvGrpSpPr/>
        <p:nvPr/>
      </p:nvGrpSpPr>
      <p:grpSpPr>
        <a:xfrm>
          <a:off x="0" y="0"/>
          <a:ext cx="0" cy="0"/>
          <a:chOff x="0" y="0"/>
          <a:chExt cx="0" cy="0"/>
        </a:xfrm>
      </p:grpSpPr>
      <p:sp>
        <p:nvSpPr>
          <p:cNvPr id="99" name="Google Shape;99;g22634fafce0_26_7"/>
          <p:cNvSpPr txBox="1"/>
          <p:nvPr>
            <p:ph idx="1" type="subTitle"/>
          </p:nvPr>
        </p:nvSpPr>
        <p:spPr>
          <a:xfrm>
            <a:off x="0" y="4651373"/>
            <a:ext cx="12188700" cy="2206500"/>
          </a:xfrm>
          <a:prstGeom prst="rect">
            <a:avLst/>
          </a:prstGeom>
          <a:noFill/>
          <a:ln>
            <a:noFill/>
          </a:ln>
        </p:spPr>
        <p:txBody>
          <a:bodyPr anchorCtr="0" anchor="t" bIns="0" lIns="91425" spcFirstLastPara="1" rIns="91425" wrap="square" tIns="0">
            <a:normAutofit/>
          </a:bodyPr>
          <a:lstStyle>
            <a:lvl1pPr lvl="0" algn="ctr">
              <a:lnSpc>
                <a:spcPct val="95000"/>
              </a:lnSpc>
              <a:spcBef>
                <a:spcPts val="0"/>
              </a:spcBef>
              <a:spcAft>
                <a:spcPts val="0"/>
              </a:spcAft>
              <a:buSzPts val="2640"/>
              <a:buNone/>
              <a:defRPr b="0" sz="2400">
                <a:solidFill>
                  <a:srgbClr val="FFFFFF"/>
                </a:solidFill>
                <a:latin typeface="Roboto"/>
                <a:ea typeface="Roboto"/>
                <a:cs typeface="Roboto"/>
                <a:sym typeface="Roboto"/>
              </a:defRPr>
            </a:lvl1pPr>
            <a:lvl2pPr lvl="1" algn="ctr">
              <a:lnSpc>
                <a:spcPct val="95000"/>
              </a:lnSpc>
              <a:spcBef>
                <a:spcPts val="1800"/>
              </a:spcBef>
              <a:spcAft>
                <a:spcPts val="0"/>
              </a:spcAft>
              <a:buSzPts val="1238"/>
              <a:buNone/>
              <a:defRPr sz="1125"/>
            </a:lvl2pPr>
            <a:lvl3pPr lvl="2" algn="ctr">
              <a:lnSpc>
                <a:spcPct val="95000"/>
              </a:lnSpc>
              <a:spcBef>
                <a:spcPts val="1800"/>
              </a:spcBef>
              <a:spcAft>
                <a:spcPts val="0"/>
              </a:spcAft>
              <a:buSzPts val="1114"/>
              <a:buNone/>
              <a:defRPr sz="1013"/>
            </a:lvl3pPr>
            <a:lvl4pPr lvl="3" algn="ctr">
              <a:lnSpc>
                <a:spcPct val="95000"/>
              </a:lnSpc>
              <a:spcBef>
                <a:spcPts val="1800"/>
              </a:spcBef>
              <a:spcAft>
                <a:spcPts val="0"/>
              </a:spcAft>
              <a:buSzPts val="990"/>
              <a:buNone/>
              <a:defRPr sz="900"/>
            </a:lvl4pPr>
            <a:lvl5pPr lvl="4" algn="ctr">
              <a:lnSpc>
                <a:spcPct val="95000"/>
              </a:lnSpc>
              <a:spcBef>
                <a:spcPts val="1800"/>
              </a:spcBef>
              <a:spcAft>
                <a:spcPts val="0"/>
              </a:spcAft>
              <a:buSzPts val="990"/>
              <a:buNone/>
              <a:defRPr sz="900"/>
            </a:lvl5pPr>
            <a:lvl6pPr lvl="5" algn="ctr">
              <a:lnSpc>
                <a:spcPct val="90000"/>
              </a:lnSpc>
              <a:spcBef>
                <a:spcPts val="1800"/>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100" name="Google Shape;100;g22634fafce0_26_7"/>
          <p:cNvSpPr txBox="1"/>
          <p:nvPr>
            <p:ph type="ctrTitle"/>
          </p:nvPr>
        </p:nvSpPr>
        <p:spPr>
          <a:xfrm>
            <a:off x="0" y="508001"/>
            <a:ext cx="12188700" cy="1698600"/>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FFFFFF"/>
              </a:buClr>
              <a:buSzPts val="4400"/>
              <a:buFont typeface="Montserrat"/>
              <a:buNone/>
              <a:defRPr i="0" sz="4400" cap="none">
                <a:solidFill>
                  <a:srgbClr val="FFFFFF"/>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1" name="Google Shape;101;g22634fafce0_26_7"/>
          <p:cNvPicPr preferRelativeResize="0"/>
          <p:nvPr/>
        </p:nvPicPr>
        <p:blipFill rotWithShape="1">
          <a:blip r:embed="rId2">
            <a:alphaModFix/>
          </a:blip>
          <a:srcRect b="0" l="0" r="0" t="0"/>
          <a:stretch/>
        </p:blipFill>
        <p:spPr>
          <a:xfrm>
            <a:off x="4956810" y="2380813"/>
            <a:ext cx="2275205" cy="2108063"/>
          </a:xfrm>
          <a:prstGeom prst="rect">
            <a:avLst/>
          </a:prstGeom>
          <a:noFill/>
          <a:ln>
            <a:noFill/>
          </a:ln>
        </p:spPr>
      </p:pic>
    </p:spTree>
  </p:cSld>
  <p:clrMapOvr>
    <a:masterClrMapping/>
  </p:clrMapOvr>
  <p:extLst>
    <p:ext uri="{DCECCB84-F9BA-43D5-87BE-67443E8EF086}">
      <p15:sldGuideLst>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full">
  <p:cSld name="title and content full">
    <p:spTree>
      <p:nvGrpSpPr>
        <p:cNvPr id="102" name="Shape 102"/>
        <p:cNvGrpSpPr/>
        <p:nvPr/>
      </p:nvGrpSpPr>
      <p:grpSpPr>
        <a:xfrm>
          <a:off x="0" y="0"/>
          <a:ext cx="0" cy="0"/>
          <a:chOff x="0" y="0"/>
          <a:chExt cx="0" cy="0"/>
        </a:xfrm>
      </p:grpSpPr>
      <p:sp>
        <p:nvSpPr>
          <p:cNvPr id="103" name="Google Shape;103;g22634fafce0_26_11"/>
          <p:cNvSpPr txBox="1"/>
          <p:nvPr>
            <p:ph idx="1" type="body"/>
          </p:nvPr>
        </p:nvSpPr>
        <p:spPr>
          <a:xfrm>
            <a:off x="188913" y="996330"/>
            <a:ext cx="118491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04" name="Google Shape;104;g22634fafce0_26_11"/>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39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full">
  <p:cSld name="title and content full">
    <p:spTree>
      <p:nvGrpSpPr>
        <p:cNvPr id="17" name="Shape 17"/>
        <p:cNvGrpSpPr/>
        <p:nvPr/>
      </p:nvGrpSpPr>
      <p:grpSpPr>
        <a:xfrm>
          <a:off x="0" y="0"/>
          <a:ext cx="0" cy="0"/>
          <a:chOff x="0" y="0"/>
          <a:chExt cx="0" cy="0"/>
        </a:xfrm>
      </p:grpSpPr>
      <p:sp>
        <p:nvSpPr>
          <p:cNvPr id="18" name="Google Shape;18;p14"/>
          <p:cNvSpPr txBox="1"/>
          <p:nvPr>
            <p:ph idx="1" type="body"/>
          </p:nvPr>
        </p:nvSpPr>
        <p:spPr>
          <a:xfrm>
            <a:off x="188913" y="996330"/>
            <a:ext cx="118491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9" name="Google Shape;19;p14"/>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14:dur="50">
    <p:cut/>
  </p:transition>
  <p:extLst>
    <p:ext uri="{DCECCB84-F9BA-43D5-87BE-67443E8EF086}">
      <p15:sldGuideLst>
        <p15:guide id="1" orient="horz" pos="39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background - 1 column">
  <p:cSld name="CUSTOM">
    <p:spTree>
      <p:nvGrpSpPr>
        <p:cNvPr id="105" name="Shape 105"/>
        <p:cNvGrpSpPr/>
        <p:nvPr/>
      </p:nvGrpSpPr>
      <p:grpSpPr>
        <a:xfrm>
          <a:off x="0" y="0"/>
          <a:ext cx="0" cy="0"/>
          <a:chOff x="0" y="0"/>
          <a:chExt cx="0" cy="0"/>
        </a:xfrm>
      </p:grpSpPr>
      <p:sp>
        <p:nvSpPr>
          <p:cNvPr id="106" name="Google Shape;106;g22634fafce0_26_14"/>
          <p:cNvSpPr/>
          <p:nvPr/>
        </p:nvSpPr>
        <p:spPr>
          <a:xfrm>
            <a:off x="0" y="0"/>
            <a:ext cx="121887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7" name="Google Shape;107;g22634fafce0_26_14"/>
          <p:cNvCxnSpPr/>
          <p:nvPr/>
        </p:nvCxnSpPr>
        <p:spPr>
          <a:xfrm>
            <a:off x="188913" y="726687"/>
            <a:ext cx="11849100" cy="0"/>
          </a:xfrm>
          <a:prstGeom prst="straightConnector1">
            <a:avLst/>
          </a:prstGeom>
          <a:noFill/>
          <a:ln cap="flat" cmpd="sng" w="38100">
            <a:solidFill>
              <a:schemeClr val="lt1"/>
            </a:solidFill>
            <a:prstDash val="solid"/>
            <a:miter lim="800000"/>
            <a:headEnd len="sm" w="sm" type="none"/>
            <a:tailEnd len="sm" w="sm" type="none"/>
          </a:ln>
        </p:spPr>
      </p:cxnSp>
      <p:sp>
        <p:nvSpPr>
          <p:cNvPr id="108" name="Google Shape;108;g22634fafce0_26_14"/>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rgbClr val="FFFFFF"/>
              </a:buClr>
              <a:buSzPts val="3000"/>
              <a:buFont typeface="Montserrat"/>
              <a:buNone/>
              <a:defRPr b="1" i="0" sz="3000" u="none" cap="none" strike="noStrike">
                <a:solidFill>
                  <a:srgbClr val="FFFFFF"/>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 name="Google Shape;109;g22634fafce0_26_14"/>
          <p:cNvSpPr txBox="1"/>
          <p:nvPr/>
        </p:nvSpPr>
        <p:spPr>
          <a:xfrm>
            <a:off x="-65086" y="6385894"/>
            <a:ext cx="628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FFFFFF"/>
                </a:solidFill>
                <a:latin typeface="Roboto"/>
                <a:ea typeface="Roboto"/>
                <a:cs typeface="Roboto"/>
                <a:sym typeface="Roboto"/>
              </a:rPr>
              <a:t>‹#›</a:t>
            </a:fld>
            <a:endParaRPr b="0" i="0" sz="1200" u="none" cap="none" strike="noStrike">
              <a:solidFill>
                <a:srgbClr val="FFFFFF"/>
              </a:solidFill>
              <a:latin typeface="Roboto"/>
              <a:ea typeface="Roboto"/>
              <a:cs typeface="Roboto"/>
              <a:sym typeface="Roboto"/>
            </a:endParaRPr>
          </a:p>
        </p:txBody>
      </p:sp>
      <p:cxnSp>
        <p:nvCxnSpPr>
          <p:cNvPr id="110" name="Google Shape;110;g22634fafce0_26_14"/>
          <p:cNvCxnSpPr/>
          <p:nvPr/>
        </p:nvCxnSpPr>
        <p:spPr>
          <a:xfrm>
            <a:off x="531811" y="6287718"/>
            <a:ext cx="0" cy="459900"/>
          </a:xfrm>
          <a:prstGeom prst="straightConnector1">
            <a:avLst/>
          </a:prstGeom>
          <a:noFill/>
          <a:ln cap="flat" cmpd="sng" w="9525">
            <a:solidFill>
              <a:schemeClr val="lt1"/>
            </a:solidFill>
            <a:prstDash val="solid"/>
            <a:miter lim="800000"/>
            <a:headEnd len="sm" w="sm" type="none"/>
            <a:tailEnd len="sm" w="sm" type="none"/>
          </a:ln>
        </p:spPr>
      </p:cxnSp>
      <p:pic>
        <p:nvPicPr>
          <p:cNvPr id="111" name="Google Shape;111;g22634fafce0_26_14"/>
          <p:cNvPicPr preferRelativeResize="0"/>
          <p:nvPr/>
        </p:nvPicPr>
        <p:blipFill rotWithShape="1">
          <a:blip r:embed="rId2">
            <a:alphaModFix/>
          </a:blip>
          <a:srcRect b="0" l="0" r="0" t="0"/>
          <a:stretch/>
        </p:blipFill>
        <p:spPr>
          <a:xfrm>
            <a:off x="612648" y="6309360"/>
            <a:ext cx="1664210" cy="411479"/>
          </a:xfrm>
          <a:prstGeom prst="rect">
            <a:avLst/>
          </a:prstGeom>
          <a:noFill/>
          <a:ln>
            <a:noFill/>
          </a:ln>
        </p:spPr>
      </p:pic>
      <p:sp>
        <p:nvSpPr>
          <p:cNvPr id="112" name="Google Shape;112;g22634fafce0_26_14"/>
          <p:cNvSpPr txBox="1"/>
          <p:nvPr>
            <p:ph idx="1" type="body"/>
          </p:nvPr>
        </p:nvSpPr>
        <p:spPr>
          <a:xfrm>
            <a:off x="188913" y="996330"/>
            <a:ext cx="118491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Clr>
                <a:srgbClr val="FFFFFF"/>
              </a:buClr>
              <a:buSzPts val="1980"/>
              <a:buChar char="•"/>
              <a:defRPr>
                <a:solidFill>
                  <a:srgbClr val="FFFFFF"/>
                </a:solidFill>
              </a:defRPr>
            </a:lvl1pPr>
            <a:lvl2pPr indent="-354330" lvl="1" marL="914400" algn="l">
              <a:lnSpc>
                <a:spcPct val="95000"/>
              </a:lnSpc>
              <a:spcBef>
                <a:spcPts val="1800"/>
              </a:spcBef>
              <a:spcAft>
                <a:spcPts val="0"/>
              </a:spcAft>
              <a:buClr>
                <a:srgbClr val="FFFFFF"/>
              </a:buClr>
              <a:buSzPts val="1980"/>
              <a:buChar char="•"/>
              <a:defRPr>
                <a:solidFill>
                  <a:srgbClr val="FFFFFF"/>
                </a:solidFill>
              </a:defRPr>
            </a:lvl2pPr>
            <a:lvl3pPr indent="-354330" lvl="2" marL="1371600" algn="l">
              <a:lnSpc>
                <a:spcPct val="95000"/>
              </a:lnSpc>
              <a:spcBef>
                <a:spcPts val="1800"/>
              </a:spcBef>
              <a:spcAft>
                <a:spcPts val="0"/>
              </a:spcAft>
              <a:buClr>
                <a:srgbClr val="FFFFFF"/>
              </a:buClr>
              <a:buSzPts val="1980"/>
              <a:buChar char="•"/>
              <a:defRPr>
                <a:solidFill>
                  <a:srgbClr val="FFFFFF"/>
                </a:solidFill>
              </a:defRPr>
            </a:lvl3pPr>
            <a:lvl4pPr indent="-354330" lvl="3" marL="1828800" algn="l">
              <a:lnSpc>
                <a:spcPct val="95000"/>
              </a:lnSpc>
              <a:spcBef>
                <a:spcPts val="1800"/>
              </a:spcBef>
              <a:spcAft>
                <a:spcPts val="0"/>
              </a:spcAft>
              <a:buClr>
                <a:srgbClr val="FFFFFF"/>
              </a:buClr>
              <a:buSzPts val="1980"/>
              <a:buChar char="•"/>
              <a:defRPr>
                <a:solidFill>
                  <a:srgbClr val="FFFFFF"/>
                </a:solidFill>
              </a:defRPr>
            </a:lvl4pPr>
            <a:lvl5pPr indent="-354329" lvl="4" marL="2286000" algn="l">
              <a:lnSpc>
                <a:spcPct val="95000"/>
              </a:lnSpc>
              <a:spcBef>
                <a:spcPts val="1800"/>
              </a:spcBef>
              <a:spcAft>
                <a:spcPts val="0"/>
              </a:spcAft>
              <a:buClr>
                <a:srgbClr val="FFFFFF"/>
              </a:buClr>
              <a:buSzPts val="1980"/>
              <a:buChar char="•"/>
              <a:defRPr>
                <a:solidFill>
                  <a:srgbClr val="FFFFFF"/>
                </a:solidFill>
              </a:defRPr>
            </a:lvl5pPr>
            <a:lvl6pPr indent="-342900" lvl="5" marL="2743200" algn="l">
              <a:lnSpc>
                <a:spcPct val="90000"/>
              </a:lnSpc>
              <a:spcBef>
                <a:spcPts val="1800"/>
              </a:spcBef>
              <a:spcAft>
                <a:spcPts val="0"/>
              </a:spcAft>
              <a:buClr>
                <a:srgbClr val="FFFFFF"/>
              </a:buClr>
              <a:buSzPts val="1800"/>
              <a:buChar char="•"/>
              <a:defRPr>
                <a:solidFill>
                  <a:srgbClr val="FFFFFF"/>
                </a:solidFill>
              </a:defRPr>
            </a:lvl6pPr>
            <a:lvl7pPr indent="-342900" lvl="6" marL="3200400" algn="l">
              <a:lnSpc>
                <a:spcPct val="90000"/>
              </a:lnSpc>
              <a:spcBef>
                <a:spcPts val="281"/>
              </a:spcBef>
              <a:spcAft>
                <a:spcPts val="0"/>
              </a:spcAft>
              <a:buClr>
                <a:srgbClr val="FFFFFF"/>
              </a:buClr>
              <a:buSzPts val="1800"/>
              <a:buChar char="•"/>
              <a:defRPr>
                <a:solidFill>
                  <a:srgbClr val="FFFFFF"/>
                </a:solidFill>
              </a:defRPr>
            </a:lvl7pPr>
            <a:lvl8pPr indent="-342900" lvl="7" marL="3657600" algn="l">
              <a:lnSpc>
                <a:spcPct val="90000"/>
              </a:lnSpc>
              <a:spcBef>
                <a:spcPts val="281"/>
              </a:spcBef>
              <a:spcAft>
                <a:spcPts val="0"/>
              </a:spcAft>
              <a:buClr>
                <a:srgbClr val="FFFFFF"/>
              </a:buClr>
              <a:buSzPts val="1800"/>
              <a:buChar char="•"/>
              <a:defRPr>
                <a:solidFill>
                  <a:srgbClr val="FFFFFF"/>
                </a:solidFill>
              </a:defRPr>
            </a:lvl8pPr>
            <a:lvl9pPr indent="-342900" lvl="8" marL="4114800" algn="l">
              <a:lnSpc>
                <a:spcPct val="90000"/>
              </a:lnSpc>
              <a:spcBef>
                <a:spcPts val="281"/>
              </a:spcBef>
              <a:spcAft>
                <a:spcPts val="0"/>
              </a:spcAft>
              <a:buClr>
                <a:srgbClr val="FFFFFF"/>
              </a:buClr>
              <a:buSzPts val="1800"/>
              <a:buChar char="•"/>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half">
  <p:cSld name="title content half">
    <p:spTree>
      <p:nvGrpSpPr>
        <p:cNvPr id="113" name="Shape 113"/>
        <p:cNvGrpSpPr/>
        <p:nvPr/>
      </p:nvGrpSpPr>
      <p:grpSpPr>
        <a:xfrm>
          <a:off x="0" y="0"/>
          <a:ext cx="0" cy="0"/>
          <a:chOff x="0" y="0"/>
          <a:chExt cx="0" cy="0"/>
        </a:xfrm>
      </p:grpSpPr>
      <p:sp>
        <p:nvSpPr>
          <p:cNvPr id="114" name="Google Shape;114;g22634fafce0_26_22"/>
          <p:cNvSpPr txBox="1"/>
          <p:nvPr>
            <p:ph idx="1" type="body"/>
          </p:nvPr>
        </p:nvSpPr>
        <p:spPr>
          <a:xfrm>
            <a:off x="188913" y="996330"/>
            <a:ext cx="59055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15" name="Google Shape;115;g22634fafce0_26_22"/>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22634fafce0_26_22"/>
          <p:cNvSpPr/>
          <p:nvPr>
            <p:ph idx="2" type="pic"/>
          </p:nvPr>
        </p:nvSpPr>
        <p:spPr>
          <a:xfrm>
            <a:off x="6283326" y="0"/>
            <a:ext cx="5905500" cy="6858000"/>
          </a:xfrm>
          <a:prstGeom prst="rect">
            <a:avLst/>
          </a:prstGeom>
          <a:noFill/>
          <a:ln>
            <a:noFill/>
          </a:ln>
        </p:spPr>
      </p:sp>
    </p:spTree>
  </p:cSld>
  <p:clrMapOvr>
    <a:masterClrMapping/>
  </p:clrMapOvr>
  <p:extLst>
    <p:ext uri="{DCECCB84-F9BA-43D5-87BE-67443E8EF086}">
      <p15:sldGuideLst>
        <p15:guide id="1" orient="horz" pos="392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double">
  <p:cSld name="title and content double">
    <p:spTree>
      <p:nvGrpSpPr>
        <p:cNvPr id="117" name="Shape 117"/>
        <p:cNvGrpSpPr/>
        <p:nvPr/>
      </p:nvGrpSpPr>
      <p:grpSpPr>
        <a:xfrm>
          <a:off x="0" y="0"/>
          <a:ext cx="0" cy="0"/>
          <a:chOff x="0" y="0"/>
          <a:chExt cx="0" cy="0"/>
        </a:xfrm>
      </p:grpSpPr>
      <p:sp>
        <p:nvSpPr>
          <p:cNvPr id="118" name="Google Shape;118;g22634fafce0_26_26"/>
          <p:cNvSpPr txBox="1"/>
          <p:nvPr>
            <p:ph idx="1" type="body"/>
          </p:nvPr>
        </p:nvSpPr>
        <p:spPr>
          <a:xfrm>
            <a:off x="188913" y="996330"/>
            <a:ext cx="57975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19" name="Google Shape;119;g22634fafce0_26_26"/>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22634fafce0_26_26"/>
          <p:cNvSpPr txBox="1"/>
          <p:nvPr>
            <p:ph idx="2" type="body"/>
          </p:nvPr>
        </p:nvSpPr>
        <p:spPr>
          <a:xfrm>
            <a:off x="6216645" y="996330"/>
            <a:ext cx="58215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2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full" showMasterSp="0">
  <p:cSld name="section title full">
    <p:bg>
      <p:bgPr>
        <a:solidFill>
          <a:schemeClr val="dk1"/>
        </a:solidFill>
      </p:bgPr>
    </p:bg>
    <p:spTree>
      <p:nvGrpSpPr>
        <p:cNvPr id="121" name="Shape 121"/>
        <p:cNvGrpSpPr/>
        <p:nvPr/>
      </p:nvGrpSpPr>
      <p:grpSpPr>
        <a:xfrm>
          <a:off x="0" y="0"/>
          <a:ext cx="0" cy="0"/>
          <a:chOff x="0" y="0"/>
          <a:chExt cx="0" cy="0"/>
        </a:xfrm>
      </p:grpSpPr>
      <p:sp>
        <p:nvSpPr>
          <p:cNvPr id="122" name="Google Shape;122;g22634fafce0_26_30"/>
          <p:cNvSpPr txBox="1"/>
          <p:nvPr>
            <p:ph idx="1" type="subTitle"/>
          </p:nvPr>
        </p:nvSpPr>
        <p:spPr>
          <a:xfrm>
            <a:off x="0" y="3956282"/>
            <a:ext cx="12188700" cy="2901600"/>
          </a:xfrm>
          <a:prstGeom prst="rect">
            <a:avLst/>
          </a:prstGeom>
          <a:noFill/>
          <a:ln>
            <a:noFill/>
          </a:ln>
        </p:spPr>
        <p:txBody>
          <a:bodyPr anchorCtr="0" anchor="t" bIns="0" lIns="91425" spcFirstLastPara="1" rIns="91425" wrap="square" tIns="0">
            <a:normAutofit/>
          </a:bodyPr>
          <a:lstStyle>
            <a:lvl1pPr lvl="0" algn="ctr">
              <a:lnSpc>
                <a:spcPct val="95000"/>
              </a:lnSpc>
              <a:spcBef>
                <a:spcPts val="0"/>
              </a:spcBef>
              <a:spcAft>
                <a:spcPts val="0"/>
              </a:spcAft>
              <a:buSzPts val="2640"/>
              <a:buNone/>
              <a:defRPr b="0" sz="2400">
                <a:solidFill>
                  <a:srgbClr val="FFFFFF"/>
                </a:solidFill>
                <a:latin typeface="Roboto"/>
                <a:ea typeface="Roboto"/>
                <a:cs typeface="Roboto"/>
                <a:sym typeface="Roboto"/>
              </a:defRPr>
            </a:lvl1pPr>
            <a:lvl2pPr lvl="1" algn="ctr">
              <a:lnSpc>
                <a:spcPct val="95000"/>
              </a:lnSpc>
              <a:spcBef>
                <a:spcPts val="1800"/>
              </a:spcBef>
              <a:spcAft>
                <a:spcPts val="0"/>
              </a:spcAft>
              <a:buSzPts val="1238"/>
              <a:buNone/>
              <a:defRPr sz="1125"/>
            </a:lvl2pPr>
            <a:lvl3pPr lvl="2" algn="ctr">
              <a:lnSpc>
                <a:spcPct val="95000"/>
              </a:lnSpc>
              <a:spcBef>
                <a:spcPts val="1800"/>
              </a:spcBef>
              <a:spcAft>
                <a:spcPts val="0"/>
              </a:spcAft>
              <a:buSzPts val="1114"/>
              <a:buNone/>
              <a:defRPr sz="1013"/>
            </a:lvl3pPr>
            <a:lvl4pPr lvl="3" algn="ctr">
              <a:lnSpc>
                <a:spcPct val="95000"/>
              </a:lnSpc>
              <a:spcBef>
                <a:spcPts val="1800"/>
              </a:spcBef>
              <a:spcAft>
                <a:spcPts val="0"/>
              </a:spcAft>
              <a:buSzPts val="990"/>
              <a:buNone/>
              <a:defRPr sz="900"/>
            </a:lvl4pPr>
            <a:lvl5pPr lvl="4" algn="ctr">
              <a:lnSpc>
                <a:spcPct val="95000"/>
              </a:lnSpc>
              <a:spcBef>
                <a:spcPts val="1800"/>
              </a:spcBef>
              <a:spcAft>
                <a:spcPts val="0"/>
              </a:spcAft>
              <a:buSzPts val="990"/>
              <a:buNone/>
              <a:defRPr sz="900"/>
            </a:lvl5pPr>
            <a:lvl6pPr lvl="5" algn="ctr">
              <a:lnSpc>
                <a:spcPct val="90000"/>
              </a:lnSpc>
              <a:spcBef>
                <a:spcPts val="1800"/>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123" name="Google Shape;123;g22634fafce0_26_30"/>
          <p:cNvSpPr txBox="1"/>
          <p:nvPr>
            <p:ph type="ctrTitle"/>
          </p:nvPr>
        </p:nvSpPr>
        <p:spPr>
          <a:xfrm>
            <a:off x="0" y="508000"/>
            <a:ext cx="12188700" cy="2461200"/>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FFFFFF"/>
              </a:buClr>
              <a:buSzPts val="4000"/>
              <a:buFont typeface="Montserrat"/>
              <a:buNone/>
              <a:defRPr i="0" sz="4000" cap="none">
                <a:solidFill>
                  <a:srgbClr val="FFFFFF"/>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4" name="Google Shape;124;g22634fafce0_26_30"/>
          <p:cNvPicPr preferRelativeResize="0"/>
          <p:nvPr/>
        </p:nvPicPr>
        <p:blipFill rotWithShape="1">
          <a:blip r:embed="rId2">
            <a:alphaModFix/>
          </a:blip>
          <a:srcRect b="0" l="0" r="0" t="0"/>
          <a:stretch/>
        </p:blipFill>
        <p:spPr>
          <a:xfrm>
            <a:off x="5745174" y="3157550"/>
            <a:ext cx="698477" cy="628629"/>
          </a:xfrm>
          <a:prstGeom prst="rect">
            <a:avLst/>
          </a:prstGeom>
          <a:noFill/>
          <a:ln>
            <a:noFill/>
          </a:ln>
        </p:spPr>
      </p:pic>
    </p:spTree>
  </p:cSld>
  <p:clrMapOvr>
    <a:masterClrMapping/>
  </p:clrMapOvr>
  <p:extLst>
    <p:ext uri="{DCECCB84-F9BA-43D5-87BE-67443E8EF086}">
      <p15:sldGuideLst>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hird">
  <p:cSld name="title content third">
    <p:spTree>
      <p:nvGrpSpPr>
        <p:cNvPr id="125" name="Shape 125"/>
        <p:cNvGrpSpPr/>
        <p:nvPr/>
      </p:nvGrpSpPr>
      <p:grpSpPr>
        <a:xfrm>
          <a:off x="0" y="0"/>
          <a:ext cx="0" cy="0"/>
          <a:chOff x="0" y="0"/>
          <a:chExt cx="0" cy="0"/>
        </a:xfrm>
      </p:grpSpPr>
      <p:sp>
        <p:nvSpPr>
          <p:cNvPr id="126" name="Google Shape;126;g22634fafce0_26_34"/>
          <p:cNvSpPr txBox="1"/>
          <p:nvPr>
            <p:ph idx="1" type="body"/>
          </p:nvPr>
        </p:nvSpPr>
        <p:spPr>
          <a:xfrm>
            <a:off x="188913" y="996330"/>
            <a:ext cx="77691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27" name="Google Shape;127;g22634fafce0_26_34"/>
          <p:cNvSpPr txBox="1"/>
          <p:nvPr>
            <p:ph type="title"/>
          </p:nvPr>
        </p:nvSpPr>
        <p:spPr>
          <a:xfrm>
            <a:off x="188913" y="-1"/>
            <a:ext cx="776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2634fafce0_26_34"/>
          <p:cNvSpPr/>
          <p:nvPr>
            <p:ph idx="2" type="pic"/>
          </p:nvPr>
        </p:nvSpPr>
        <p:spPr>
          <a:xfrm>
            <a:off x="8172450" y="0"/>
            <a:ext cx="4016400" cy="6858000"/>
          </a:xfrm>
          <a:prstGeom prst="rect">
            <a:avLst/>
          </a:prstGeom>
          <a:noFill/>
          <a:ln>
            <a:noFill/>
          </a:ln>
        </p:spPr>
      </p:sp>
    </p:spTree>
  </p:cSld>
  <p:clrMapOvr>
    <a:masterClrMapping/>
  </p:clrMapOvr>
  <p:extLst>
    <p:ext uri="{DCECCB84-F9BA-43D5-87BE-67443E8EF086}">
      <p15:sldGuideLst>
        <p15:guide id="1" orient="horz" pos="39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tr graphic left with photo" showMasterSp="0">
  <p:cSld name="qtr graphic left with photo">
    <p:bg>
      <p:bgPr>
        <a:solidFill>
          <a:schemeClr val="dk1"/>
        </a:solidFill>
      </p:bgPr>
    </p:bg>
    <p:spTree>
      <p:nvGrpSpPr>
        <p:cNvPr id="129" name="Shape 129"/>
        <p:cNvGrpSpPr/>
        <p:nvPr/>
      </p:nvGrpSpPr>
      <p:grpSpPr>
        <a:xfrm>
          <a:off x="0" y="0"/>
          <a:ext cx="0" cy="0"/>
          <a:chOff x="0" y="0"/>
          <a:chExt cx="0" cy="0"/>
        </a:xfrm>
      </p:grpSpPr>
      <p:sp>
        <p:nvSpPr>
          <p:cNvPr id="130" name="Google Shape;130;g22634fafce0_26_38"/>
          <p:cNvSpPr/>
          <p:nvPr>
            <p:ph idx="2" type="pic"/>
          </p:nvPr>
        </p:nvSpPr>
        <p:spPr>
          <a:xfrm>
            <a:off x="3202418" y="0"/>
            <a:ext cx="8986500" cy="6858000"/>
          </a:xfrm>
          <a:prstGeom prst="rect">
            <a:avLst/>
          </a:prstGeom>
          <a:noFill/>
          <a:ln>
            <a:noFill/>
          </a:ln>
        </p:spPr>
      </p:sp>
      <p:pic>
        <p:nvPicPr>
          <p:cNvPr id="131" name="Google Shape;131;g22634fafce0_26_38"/>
          <p:cNvPicPr preferRelativeResize="0"/>
          <p:nvPr/>
        </p:nvPicPr>
        <p:blipFill rotWithShape="1">
          <a:blip r:embed="rId2">
            <a:alphaModFix/>
          </a:blip>
          <a:srcRect b="0" l="27700" r="44964" t="11987"/>
          <a:stretch/>
        </p:blipFill>
        <p:spPr>
          <a:xfrm>
            <a:off x="5192" y="0"/>
            <a:ext cx="3197225" cy="6857999"/>
          </a:xfrm>
          <a:prstGeom prst="rect">
            <a:avLst/>
          </a:prstGeom>
          <a:noFill/>
          <a:ln>
            <a:noFill/>
          </a:ln>
        </p:spPr>
      </p:pic>
      <p:sp>
        <p:nvSpPr>
          <p:cNvPr id="132" name="Google Shape;132;g22634fafce0_26_38"/>
          <p:cNvSpPr/>
          <p:nvPr/>
        </p:nvSpPr>
        <p:spPr>
          <a:xfrm>
            <a:off x="-1" y="0"/>
            <a:ext cx="3202500" cy="6858000"/>
          </a:xfrm>
          <a:prstGeom prst="rect">
            <a:avLst/>
          </a:prstGeom>
          <a:solidFill>
            <a:srgbClr val="004C42">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g22634fafce0_26_38"/>
          <p:cNvSpPr txBox="1"/>
          <p:nvPr>
            <p:ph idx="1" type="body"/>
          </p:nvPr>
        </p:nvSpPr>
        <p:spPr>
          <a:xfrm>
            <a:off x="178230" y="996950"/>
            <a:ext cx="2835300" cy="5133900"/>
          </a:xfrm>
          <a:prstGeom prst="rect">
            <a:avLst/>
          </a:prstGeom>
          <a:noFill/>
          <a:ln>
            <a:noFill/>
          </a:ln>
        </p:spPr>
        <p:txBody>
          <a:bodyPr anchorCtr="0" anchor="ctr" bIns="0" lIns="91425" spcFirstLastPara="1" rIns="91425" wrap="square" tIns="0">
            <a:normAutofit/>
          </a:bodyPr>
          <a:lstStyle>
            <a:lvl1pPr indent="-228600" lvl="0" marL="457200" algn="ctr">
              <a:lnSpc>
                <a:spcPct val="95000"/>
              </a:lnSpc>
              <a:spcBef>
                <a:spcPts val="0"/>
              </a:spcBef>
              <a:spcAft>
                <a:spcPts val="0"/>
              </a:spcAft>
              <a:buSzPts val="3300"/>
              <a:buNone/>
              <a:defRPr b="1" i="0" sz="3000">
                <a:solidFill>
                  <a:schemeClr val="lt1"/>
                </a:solidFill>
                <a:latin typeface="Zilla Slab SemiBold"/>
                <a:ea typeface="Zilla Slab SemiBold"/>
                <a:cs typeface="Zilla Slab SemiBold"/>
                <a:sym typeface="Zilla Slab SemiBold"/>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rgbClr val="000000"/>
              </a:buClr>
              <a:buSzPts val="1800"/>
              <a:buChar char="•"/>
              <a:defRPr>
                <a:solidFill>
                  <a:srgbClr val="000000"/>
                </a:solidFill>
              </a:defRPr>
            </a:lvl6pPr>
            <a:lvl7pPr indent="-342900" lvl="6" marL="3200400" algn="l">
              <a:lnSpc>
                <a:spcPct val="90000"/>
              </a:lnSpc>
              <a:spcBef>
                <a:spcPts val="281"/>
              </a:spcBef>
              <a:spcAft>
                <a:spcPts val="0"/>
              </a:spcAft>
              <a:buClr>
                <a:srgbClr val="000000"/>
              </a:buClr>
              <a:buSzPts val="1800"/>
              <a:buChar char="•"/>
              <a:defRPr>
                <a:solidFill>
                  <a:srgbClr val="000000"/>
                </a:solidFill>
              </a:defRPr>
            </a:lvl7pPr>
            <a:lvl8pPr indent="-342900" lvl="7" marL="3657600" algn="l">
              <a:lnSpc>
                <a:spcPct val="90000"/>
              </a:lnSpc>
              <a:spcBef>
                <a:spcPts val="281"/>
              </a:spcBef>
              <a:spcAft>
                <a:spcPts val="0"/>
              </a:spcAft>
              <a:buClr>
                <a:srgbClr val="000000"/>
              </a:buClr>
              <a:buSzPts val="1800"/>
              <a:buChar char="•"/>
              <a:defRPr>
                <a:solidFill>
                  <a:srgbClr val="000000"/>
                </a:solidFill>
              </a:defRPr>
            </a:lvl8pPr>
            <a:lvl9pPr indent="-342900" lvl="8" marL="4114800" algn="l">
              <a:lnSpc>
                <a:spcPct val="90000"/>
              </a:lnSpc>
              <a:spcBef>
                <a:spcPts val="281"/>
              </a:spcBef>
              <a:spcAft>
                <a:spcPts val="0"/>
              </a:spcAft>
              <a:buClr>
                <a:srgbClr val="000000"/>
              </a:buClr>
              <a:buSzPts val="1800"/>
              <a:buChar char="•"/>
              <a:defRPr>
                <a:solidFill>
                  <a:srgbClr val="000000"/>
                </a:solidFill>
              </a:defRPr>
            </a:lvl9pPr>
          </a:lstStyle>
          <a:p/>
        </p:txBody>
      </p:sp>
    </p:spTree>
  </p:cSld>
  <p:clrMapOvr>
    <a:masterClrMapping/>
  </p:clrMapOvr>
  <p:extLst>
    <p:ext uri="{DCECCB84-F9BA-43D5-87BE-67443E8EF086}">
      <p15:sldGuideLst>
        <p15:guide id="1" orient="horz" pos="39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tr graphic right">
  <p:cSld name="qtr graphic right">
    <p:spTree>
      <p:nvGrpSpPr>
        <p:cNvPr id="134" name="Shape 134"/>
        <p:cNvGrpSpPr/>
        <p:nvPr/>
      </p:nvGrpSpPr>
      <p:grpSpPr>
        <a:xfrm>
          <a:off x="0" y="0"/>
          <a:ext cx="0" cy="0"/>
          <a:chOff x="0" y="0"/>
          <a:chExt cx="0" cy="0"/>
        </a:xfrm>
      </p:grpSpPr>
      <p:sp>
        <p:nvSpPr>
          <p:cNvPr id="135" name="Google Shape;135;g22634fafce0_26_43"/>
          <p:cNvSpPr txBox="1"/>
          <p:nvPr>
            <p:ph idx="1" type="body"/>
          </p:nvPr>
        </p:nvSpPr>
        <p:spPr>
          <a:xfrm>
            <a:off x="188913" y="996330"/>
            <a:ext cx="86409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36" name="Google Shape;136;g22634fafce0_26_43"/>
          <p:cNvSpPr txBox="1"/>
          <p:nvPr>
            <p:ph type="title"/>
          </p:nvPr>
        </p:nvSpPr>
        <p:spPr>
          <a:xfrm>
            <a:off x="188913" y="-1"/>
            <a:ext cx="86409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7" name="Google Shape;137;g22634fafce0_26_43"/>
          <p:cNvPicPr preferRelativeResize="0"/>
          <p:nvPr/>
        </p:nvPicPr>
        <p:blipFill rotWithShape="1">
          <a:blip r:embed="rId2">
            <a:alphaModFix/>
          </a:blip>
          <a:srcRect b="0" l="27700" r="44964" t="11987"/>
          <a:stretch/>
        </p:blipFill>
        <p:spPr>
          <a:xfrm>
            <a:off x="8991600" y="0"/>
            <a:ext cx="3197225" cy="6857999"/>
          </a:xfrm>
          <a:prstGeom prst="rect">
            <a:avLst/>
          </a:prstGeom>
          <a:noFill/>
          <a:ln>
            <a:noFill/>
          </a:ln>
        </p:spPr>
      </p:pic>
      <p:sp>
        <p:nvSpPr>
          <p:cNvPr id="138" name="Google Shape;138;g22634fafce0_26_43"/>
          <p:cNvSpPr/>
          <p:nvPr/>
        </p:nvSpPr>
        <p:spPr>
          <a:xfrm>
            <a:off x="8986400" y="75"/>
            <a:ext cx="3202500" cy="6858000"/>
          </a:xfrm>
          <a:prstGeom prst="rect">
            <a:avLst/>
          </a:prstGeom>
          <a:solidFill>
            <a:srgbClr val="004C42">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g22634fafce0_26_43"/>
          <p:cNvSpPr txBox="1"/>
          <p:nvPr>
            <p:ph idx="2" type="body"/>
          </p:nvPr>
        </p:nvSpPr>
        <p:spPr>
          <a:xfrm>
            <a:off x="9164638" y="996950"/>
            <a:ext cx="2835300" cy="5133900"/>
          </a:xfrm>
          <a:prstGeom prst="rect">
            <a:avLst/>
          </a:prstGeom>
          <a:noFill/>
          <a:ln>
            <a:noFill/>
          </a:ln>
        </p:spPr>
        <p:txBody>
          <a:bodyPr anchorCtr="0" anchor="ctr" bIns="0" lIns="91425" spcFirstLastPara="1" rIns="91425" wrap="square" tIns="0">
            <a:normAutofit/>
          </a:bodyPr>
          <a:lstStyle>
            <a:lvl1pPr indent="-228600" lvl="0" marL="457200" algn="ctr">
              <a:lnSpc>
                <a:spcPct val="95000"/>
              </a:lnSpc>
              <a:spcBef>
                <a:spcPts val="0"/>
              </a:spcBef>
              <a:spcAft>
                <a:spcPts val="0"/>
              </a:spcAft>
              <a:buSzPts val="3300"/>
              <a:buNone/>
              <a:defRPr b="1" i="0" sz="3000">
                <a:solidFill>
                  <a:schemeClr val="lt1"/>
                </a:solidFill>
                <a:latin typeface="Zilla Slab SemiBold"/>
                <a:ea typeface="Zilla Slab SemiBold"/>
                <a:cs typeface="Zilla Slab SemiBold"/>
                <a:sym typeface="Zilla Slab SemiBold"/>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rgbClr val="000000"/>
              </a:buClr>
              <a:buSzPts val="1800"/>
              <a:buChar char="•"/>
              <a:defRPr>
                <a:solidFill>
                  <a:srgbClr val="000000"/>
                </a:solidFill>
              </a:defRPr>
            </a:lvl6pPr>
            <a:lvl7pPr indent="-342900" lvl="6" marL="3200400" algn="l">
              <a:lnSpc>
                <a:spcPct val="90000"/>
              </a:lnSpc>
              <a:spcBef>
                <a:spcPts val="281"/>
              </a:spcBef>
              <a:spcAft>
                <a:spcPts val="0"/>
              </a:spcAft>
              <a:buClr>
                <a:srgbClr val="000000"/>
              </a:buClr>
              <a:buSzPts val="1800"/>
              <a:buChar char="•"/>
              <a:defRPr>
                <a:solidFill>
                  <a:srgbClr val="000000"/>
                </a:solidFill>
              </a:defRPr>
            </a:lvl7pPr>
            <a:lvl8pPr indent="-342900" lvl="7" marL="3657600" algn="l">
              <a:lnSpc>
                <a:spcPct val="90000"/>
              </a:lnSpc>
              <a:spcBef>
                <a:spcPts val="281"/>
              </a:spcBef>
              <a:spcAft>
                <a:spcPts val="0"/>
              </a:spcAft>
              <a:buClr>
                <a:srgbClr val="000000"/>
              </a:buClr>
              <a:buSzPts val="1800"/>
              <a:buChar char="•"/>
              <a:defRPr>
                <a:solidFill>
                  <a:srgbClr val="000000"/>
                </a:solidFill>
              </a:defRPr>
            </a:lvl8pPr>
            <a:lvl9pPr indent="-342900" lvl="8" marL="4114800" algn="l">
              <a:lnSpc>
                <a:spcPct val="90000"/>
              </a:lnSpc>
              <a:spcBef>
                <a:spcPts val="281"/>
              </a:spcBef>
              <a:spcAft>
                <a:spcPts val="0"/>
              </a:spcAft>
              <a:buClr>
                <a:srgbClr val="000000"/>
              </a:buClr>
              <a:buSzPts val="1800"/>
              <a:buChar char="•"/>
              <a:defRPr>
                <a:solidFill>
                  <a:srgbClr val="000000"/>
                </a:solidFill>
              </a:defRPr>
            </a:lvl9pPr>
          </a:lstStyle>
          <a:p/>
        </p:txBody>
      </p:sp>
    </p:spTree>
  </p:cSld>
  <p:clrMapOvr>
    <a:masterClrMapping/>
  </p:clrMapOvr>
  <p:extLst>
    <p:ext uri="{DCECCB84-F9BA-43D5-87BE-67443E8EF086}">
      <p15:sldGuideLst>
        <p15:guide id="1" orient="horz" pos="39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half">
  <p:cSld name="title content half">
    <p:spTree>
      <p:nvGrpSpPr>
        <p:cNvPr id="20" name="Shape 20"/>
        <p:cNvGrpSpPr/>
        <p:nvPr/>
      </p:nvGrpSpPr>
      <p:grpSpPr>
        <a:xfrm>
          <a:off x="0" y="0"/>
          <a:ext cx="0" cy="0"/>
          <a:chOff x="0" y="0"/>
          <a:chExt cx="0" cy="0"/>
        </a:xfrm>
      </p:grpSpPr>
      <p:sp>
        <p:nvSpPr>
          <p:cNvPr id="21" name="Google Shape;21;p15"/>
          <p:cNvSpPr txBox="1"/>
          <p:nvPr>
            <p:ph idx="1" type="body"/>
          </p:nvPr>
        </p:nvSpPr>
        <p:spPr>
          <a:xfrm>
            <a:off x="188913" y="996330"/>
            <a:ext cx="59055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22" name="Google Shape;22;p15"/>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p:nvPr>
            <p:ph idx="2" type="pic"/>
          </p:nvPr>
        </p:nvSpPr>
        <p:spPr>
          <a:xfrm>
            <a:off x="6283326" y="0"/>
            <a:ext cx="5905500" cy="6858000"/>
          </a:xfrm>
          <a:prstGeom prst="rect">
            <a:avLst/>
          </a:prstGeom>
          <a:noFill/>
          <a:ln>
            <a:noFill/>
          </a:ln>
        </p:spPr>
      </p:sp>
    </p:spTree>
  </p:cSld>
  <p:clrMapOvr>
    <a:masterClrMapping/>
  </p:clrMapOvr>
  <p:transition p14:dur="50">
    <p:cut/>
  </p:transition>
  <p:extLst>
    <p:ext uri="{DCECCB84-F9BA-43D5-87BE-67443E8EF086}">
      <p15:sldGuideLst>
        <p15:guide id="1" orient="horz" pos="39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double 1">
  <p:cSld name="title and content double_1">
    <p:spTree>
      <p:nvGrpSpPr>
        <p:cNvPr id="24" name="Shape 24"/>
        <p:cNvGrpSpPr/>
        <p:nvPr/>
      </p:nvGrpSpPr>
      <p:grpSpPr>
        <a:xfrm>
          <a:off x="0" y="0"/>
          <a:ext cx="0" cy="0"/>
          <a:chOff x="0" y="0"/>
          <a:chExt cx="0" cy="0"/>
        </a:xfrm>
      </p:grpSpPr>
      <p:sp>
        <p:nvSpPr>
          <p:cNvPr id="25" name="Google Shape;25;g22634fafce0_16_5"/>
          <p:cNvSpPr txBox="1"/>
          <p:nvPr>
            <p:ph idx="1" type="body"/>
          </p:nvPr>
        </p:nvSpPr>
        <p:spPr>
          <a:xfrm>
            <a:off x="188913" y="996330"/>
            <a:ext cx="5797500" cy="5135100"/>
          </a:xfrm>
          <a:prstGeom prst="rect">
            <a:avLst/>
          </a:prstGeom>
          <a:noFill/>
          <a:ln>
            <a:noFill/>
          </a:ln>
        </p:spPr>
        <p:txBody>
          <a:bodyPr anchorCtr="0" anchor="t" bIns="0" lIns="76175" spcFirstLastPara="1" rIns="76175" wrap="square" tIns="0">
            <a:normAutofit/>
          </a:bodyPr>
          <a:lstStyle>
            <a:lvl1pPr indent="-330200" lvl="0" marL="457200" rtl="0" algn="l">
              <a:lnSpc>
                <a:spcPct val="95000"/>
              </a:lnSpc>
              <a:spcBef>
                <a:spcPts val="0"/>
              </a:spcBef>
              <a:spcAft>
                <a:spcPts val="0"/>
              </a:spcAft>
              <a:buSzPts val="1600"/>
              <a:buChar char="•"/>
              <a:defRPr/>
            </a:lvl1pPr>
            <a:lvl2pPr indent="-330200" lvl="1" marL="914400" rtl="0" algn="l">
              <a:lnSpc>
                <a:spcPct val="95000"/>
              </a:lnSpc>
              <a:spcBef>
                <a:spcPts val="1800"/>
              </a:spcBef>
              <a:spcAft>
                <a:spcPts val="0"/>
              </a:spcAft>
              <a:buSzPts val="1600"/>
              <a:buChar char="•"/>
              <a:defRPr/>
            </a:lvl2pPr>
            <a:lvl3pPr indent="-330200" lvl="2" marL="1371600" rtl="0" algn="l">
              <a:lnSpc>
                <a:spcPct val="95000"/>
              </a:lnSpc>
              <a:spcBef>
                <a:spcPts val="1800"/>
              </a:spcBef>
              <a:spcAft>
                <a:spcPts val="0"/>
              </a:spcAft>
              <a:buSzPts val="1600"/>
              <a:buChar char="•"/>
              <a:defRPr/>
            </a:lvl3pPr>
            <a:lvl4pPr indent="-330200" lvl="3" marL="1828800" rtl="0" algn="l">
              <a:lnSpc>
                <a:spcPct val="95000"/>
              </a:lnSpc>
              <a:spcBef>
                <a:spcPts val="1800"/>
              </a:spcBef>
              <a:spcAft>
                <a:spcPts val="0"/>
              </a:spcAft>
              <a:buSzPts val="1600"/>
              <a:buChar char="•"/>
              <a:defRPr/>
            </a:lvl4pPr>
            <a:lvl5pPr indent="-330200" lvl="4" marL="2286000" rtl="0" algn="l">
              <a:lnSpc>
                <a:spcPct val="95000"/>
              </a:lnSpc>
              <a:spcBef>
                <a:spcPts val="1800"/>
              </a:spcBef>
              <a:spcAft>
                <a:spcPts val="0"/>
              </a:spcAft>
              <a:buSzPts val="1600"/>
              <a:buChar char="•"/>
              <a:defRPr/>
            </a:lvl5pPr>
            <a:lvl6pPr indent="-323850" lvl="5" marL="2743200" rtl="0" algn="l">
              <a:lnSpc>
                <a:spcPct val="90000"/>
              </a:lnSpc>
              <a:spcBef>
                <a:spcPts val="1800"/>
              </a:spcBef>
              <a:spcAft>
                <a:spcPts val="0"/>
              </a:spcAft>
              <a:buClr>
                <a:schemeClr val="dk1"/>
              </a:buClr>
              <a:buSzPts val="1500"/>
              <a:buChar char="•"/>
              <a:defRPr/>
            </a:lvl6pPr>
            <a:lvl7pPr indent="-323850" lvl="6" marL="3200400" rtl="0" algn="l">
              <a:lnSpc>
                <a:spcPct val="90000"/>
              </a:lnSpc>
              <a:spcBef>
                <a:spcPts val="300"/>
              </a:spcBef>
              <a:spcAft>
                <a:spcPts val="0"/>
              </a:spcAft>
              <a:buClr>
                <a:schemeClr val="dk1"/>
              </a:buClr>
              <a:buSzPts val="1500"/>
              <a:buChar char="•"/>
              <a:defRPr/>
            </a:lvl7pPr>
            <a:lvl8pPr indent="-323850" lvl="7" marL="3657600" rtl="0" algn="l">
              <a:lnSpc>
                <a:spcPct val="90000"/>
              </a:lnSpc>
              <a:spcBef>
                <a:spcPts val="300"/>
              </a:spcBef>
              <a:spcAft>
                <a:spcPts val="0"/>
              </a:spcAft>
              <a:buClr>
                <a:schemeClr val="dk1"/>
              </a:buClr>
              <a:buSzPts val="1500"/>
              <a:buChar char="•"/>
              <a:defRPr/>
            </a:lvl8pPr>
            <a:lvl9pPr indent="-323850" lvl="8" marL="4114800" rtl="0" algn="l">
              <a:lnSpc>
                <a:spcPct val="90000"/>
              </a:lnSpc>
              <a:spcBef>
                <a:spcPts val="300"/>
              </a:spcBef>
              <a:spcAft>
                <a:spcPts val="0"/>
              </a:spcAft>
              <a:buClr>
                <a:schemeClr val="dk1"/>
              </a:buClr>
              <a:buSzPts val="1500"/>
              <a:buChar char="•"/>
              <a:defRPr/>
            </a:lvl9pPr>
          </a:lstStyle>
          <a:p/>
        </p:txBody>
      </p:sp>
      <p:sp>
        <p:nvSpPr>
          <p:cNvPr id="26" name="Google Shape;26;g22634fafce0_16_5"/>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dk1"/>
              </a:buClr>
              <a:buSzPts val="1500"/>
              <a:buFont typeface="Montserrat"/>
              <a:buNone/>
              <a:defRPr>
                <a:latin typeface="Montserrat"/>
                <a:ea typeface="Montserrat"/>
                <a:cs typeface="Montserrat"/>
                <a:sym typeface="Montserrat"/>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27" name="Google Shape;27;g22634fafce0_16_5"/>
          <p:cNvSpPr txBox="1"/>
          <p:nvPr>
            <p:ph idx="2" type="body"/>
          </p:nvPr>
        </p:nvSpPr>
        <p:spPr>
          <a:xfrm>
            <a:off x="6216645" y="996330"/>
            <a:ext cx="5821500" cy="5135100"/>
          </a:xfrm>
          <a:prstGeom prst="rect">
            <a:avLst/>
          </a:prstGeom>
          <a:noFill/>
          <a:ln>
            <a:noFill/>
          </a:ln>
        </p:spPr>
        <p:txBody>
          <a:bodyPr anchorCtr="0" anchor="t" bIns="0" lIns="76175" spcFirstLastPara="1" rIns="76175" wrap="square" tIns="0">
            <a:normAutofit/>
          </a:bodyPr>
          <a:lstStyle>
            <a:lvl1pPr indent="-330200" lvl="0" marL="457200" rtl="0" algn="l">
              <a:lnSpc>
                <a:spcPct val="95000"/>
              </a:lnSpc>
              <a:spcBef>
                <a:spcPts val="0"/>
              </a:spcBef>
              <a:spcAft>
                <a:spcPts val="0"/>
              </a:spcAft>
              <a:buSzPts val="1600"/>
              <a:buChar char="•"/>
              <a:defRPr/>
            </a:lvl1pPr>
            <a:lvl2pPr indent="-330200" lvl="1" marL="914400" rtl="0" algn="l">
              <a:lnSpc>
                <a:spcPct val="95000"/>
              </a:lnSpc>
              <a:spcBef>
                <a:spcPts val="1800"/>
              </a:spcBef>
              <a:spcAft>
                <a:spcPts val="0"/>
              </a:spcAft>
              <a:buSzPts val="1600"/>
              <a:buChar char="•"/>
              <a:defRPr/>
            </a:lvl2pPr>
            <a:lvl3pPr indent="-330200" lvl="2" marL="1371600" rtl="0" algn="l">
              <a:lnSpc>
                <a:spcPct val="95000"/>
              </a:lnSpc>
              <a:spcBef>
                <a:spcPts val="1800"/>
              </a:spcBef>
              <a:spcAft>
                <a:spcPts val="0"/>
              </a:spcAft>
              <a:buSzPts val="1600"/>
              <a:buChar char="•"/>
              <a:defRPr/>
            </a:lvl3pPr>
            <a:lvl4pPr indent="-330200" lvl="3" marL="1828800" rtl="0" algn="l">
              <a:lnSpc>
                <a:spcPct val="95000"/>
              </a:lnSpc>
              <a:spcBef>
                <a:spcPts val="1800"/>
              </a:spcBef>
              <a:spcAft>
                <a:spcPts val="0"/>
              </a:spcAft>
              <a:buSzPts val="1600"/>
              <a:buChar char="•"/>
              <a:defRPr/>
            </a:lvl4pPr>
            <a:lvl5pPr indent="-330200" lvl="4" marL="2286000" rtl="0" algn="l">
              <a:lnSpc>
                <a:spcPct val="95000"/>
              </a:lnSpc>
              <a:spcBef>
                <a:spcPts val="1800"/>
              </a:spcBef>
              <a:spcAft>
                <a:spcPts val="0"/>
              </a:spcAft>
              <a:buSzPts val="1600"/>
              <a:buChar char="•"/>
              <a:defRPr/>
            </a:lvl5pPr>
            <a:lvl6pPr indent="-323850" lvl="5" marL="2743200" rtl="0" algn="l">
              <a:lnSpc>
                <a:spcPct val="90000"/>
              </a:lnSpc>
              <a:spcBef>
                <a:spcPts val="1800"/>
              </a:spcBef>
              <a:spcAft>
                <a:spcPts val="0"/>
              </a:spcAft>
              <a:buClr>
                <a:schemeClr val="dk1"/>
              </a:buClr>
              <a:buSzPts val="1500"/>
              <a:buChar char="•"/>
              <a:defRPr/>
            </a:lvl6pPr>
            <a:lvl7pPr indent="-323850" lvl="6" marL="3200400" rtl="0" algn="l">
              <a:lnSpc>
                <a:spcPct val="90000"/>
              </a:lnSpc>
              <a:spcBef>
                <a:spcPts val="300"/>
              </a:spcBef>
              <a:spcAft>
                <a:spcPts val="0"/>
              </a:spcAft>
              <a:buClr>
                <a:schemeClr val="dk1"/>
              </a:buClr>
              <a:buSzPts val="1500"/>
              <a:buChar char="•"/>
              <a:defRPr/>
            </a:lvl7pPr>
            <a:lvl8pPr indent="-323850" lvl="7" marL="3657600" rtl="0" algn="l">
              <a:lnSpc>
                <a:spcPct val="90000"/>
              </a:lnSpc>
              <a:spcBef>
                <a:spcPts val="300"/>
              </a:spcBef>
              <a:spcAft>
                <a:spcPts val="0"/>
              </a:spcAft>
              <a:buClr>
                <a:schemeClr val="dk1"/>
              </a:buClr>
              <a:buSzPts val="1500"/>
              <a:buChar char="•"/>
              <a:defRPr/>
            </a:lvl8pPr>
            <a:lvl9pPr indent="-323850" lvl="8" marL="4114800" rtl="0" algn="l">
              <a:lnSpc>
                <a:spcPct val="90000"/>
              </a:lnSpc>
              <a:spcBef>
                <a:spcPts val="300"/>
              </a:spcBef>
              <a:spcAft>
                <a:spcPts val="0"/>
              </a:spcAft>
              <a:buClr>
                <a:schemeClr val="dk1"/>
              </a:buClr>
              <a:buSzPts val="1500"/>
              <a:buChar char="•"/>
              <a:defRPr/>
            </a:lvl9pPr>
          </a:lstStyle>
          <a:p/>
        </p:txBody>
      </p:sp>
    </p:spTree>
  </p:cSld>
  <p:clrMapOvr>
    <a:masterClrMapping/>
  </p:clrMapOvr>
  <p:extLst>
    <p:ext uri="{DCECCB84-F9BA-43D5-87BE-67443E8EF086}">
      <p15:sldGuideLst>
        <p15:guide id="1" orient="horz" pos="32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hird">
  <p:cSld name="title content third">
    <p:spTree>
      <p:nvGrpSpPr>
        <p:cNvPr id="28" name="Shape 28"/>
        <p:cNvGrpSpPr/>
        <p:nvPr/>
      </p:nvGrpSpPr>
      <p:grpSpPr>
        <a:xfrm>
          <a:off x="0" y="0"/>
          <a:ext cx="0" cy="0"/>
          <a:chOff x="0" y="0"/>
          <a:chExt cx="0" cy="0"/>
        </a:xfrm>
      </p:grpSpPr>
      <p:sp>
        <p:nvSpPr>
          <p:cNvPr id="29" name="Google Shape;29;p16"/>
          <p:cNvSpPr txBox="1"/>
          <p:nvPr>
            <p:ph idx="1" type="body"/>
          </p:nvPr>
        </p:nvSpPr>
        <p:spPr>
          <a:xfrm>
            <a:off x="188913" y="996330"/>
            <a:ext cx="77691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0" name="Google Shape;30;p16"/>
          <p:cNvSpPr txBox="1"/>
          <p:nvPr>
            <p:ph type="title"/>
          </p:nvPr>
        </p:nvSpPr>
        <p:spPr>
          <a:xfrm>
            <a:off x="188913" y="-1"/>
            <a:ext cx="776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p:nvPr>
            <p:ph idx="2" type="pic"/>
          </p:nvPr>
        </p:nvSpPr>
        <p:spPr>
          <a:xfrm>
            <a:off x="8172450" y="0"/>
            <a:ext cx="4016400" cy="6858000"/>
          </a:xfrm>
          <a:prstGeom prst="rect">
            <a:avLst/>
          </a:prstGeom>
          <a:noFill/>
          <a:ln>
            <a:noFill/>
          </a:ln>
        </p:spPr>
      </p:sp>
    </p:spTree>
  </p:cSld>
  <p:clrMapOvr>
    <a:masterClrMapping/>
  </p:clrMapOvr>
  <p:transition p14:dur="50">
    <p:cut/>
  </p:transition>
  <p:extLst>
    <p:ext uri="{DCECCB84-F9BA-43D5-87BE-67443E8EF086}">
      <p15:sldGuideLst>
        <p15:guide id="1" orient="horz" pos="39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double">
  <p:cSld name="title and content double">
    <p:spTree>
      <p:nvGrpSpPr>
        <p:cNvPr id="32" name="Shape 32"/>
        <p:cNvGrpSpPr/>
        <p:nvPr/>
      </p:nvGrpSpPr>
      <p:grpSpPr>
        <a:xfrm>
          <a:off x="0" y="0"/>
          <a:ext cx="0" cy="0"/>
          <a:chOff x="0" y="0"/>
          <a:chExt cx="0" cy="0"/>
        </a:xfrm>
      </p:grpSpPr>
      <p:sp>
        <p:nvSpPr>
          <p:cNvPr id="33" name="Google Shape;33;p17"/>
          <p:cNvSpPr txBox="1"/>
          <p:nvPr>
            <p:ph idx="1" type="body"/>
          </p:nvPr>
        </p:nvSpPr>
        <p:spPr>
          <a:xfrm>
            <a:off x="188913" y="996330"/>
            <a:ext cx="57975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4" name="Google Shape;34;p17"/>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2" type="body"/>
          </p:nvPr>
        </p:nvSpPr>
        <p:spPr>
          <a:xfrm>
            <a:off x="6216645" y="996330"/>
            <a:ext cx="58215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Tree>
  </p:cSld>
  <p:clrMapOvr>
    <a:masterClrMapping/>
  </p:clrMapOvr>
  <p:transition p14:dur="50">
    <p:cut/>
  </p:transition>
  <p:extLst>
    <p:ext uri="{DCECCB84-F9BA-43D5-87BE-67443E8EF086}">
      <p15:sldGuideLst>
        <p15:guide id="1" orient="horz" pos="39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full" showMasterSp="0">
  <p:cSld name="section title full">
    <p:bg>
      <p:bgPr>
        <a:solidFill>
          <a:schemeClr val="dk1"/>
        </a:solidFill>
      </p:bgPr>
    </p:bg>
    <p:spTree>
      <p:nvGrpSpPr>
        <p:cNvPr id="36" name="Shape 36"/>
        <p:cNvGrpSpPr/>
        <p:nvPr/>
      </p:nvGrpSpPr>
      <p:grpSpPr>
        <a:xfrm>
          <a:off x="0" y="0"/>
          <a:ext cx="0" cy="0"/>
          <a:chOff x="0" y="0"/>
          <a:chExt cx="0" cy="0"/>
        </a:xfrm>
      </p:grpSpPr>
      <p:sp>
        <p:nvSpPr>
          <p:cNvPr id="37" name="Google Shape;37;p18"/>
          <p:cNvSpPr txBox="1"/>
          <p:nvPr>
            <p:ph idx="1" type="subTitle"/>
          </p:nvPr>
        </p:nvSpPr>
        <p:spPr>
          <a:xfrm>
            <a:off x="0" y="3956282"/>
            <a:ext cx="12188700" cy="2901600"/>
          </a:xfrm>
          <a:prstGeom prst="rect">
            <a:avLst/>
          </a:prstGeom>
          <a:noFill/>
          <a:ln>
            <a:noFill/>
          </a:ln>
        </p:spPr>
        <p:txBody>
          <a:bodyPr anchorCtr="0" anchor="t" bIns="0" lIns="91425" spcFirstLastPara="1" rIns="91425" wrap="square" tIns="0">
            <a:normAutofit/>
          </a:bodyPr>
          <a:lstStyle>
            <a:lvl1pPr lvl="0" algn="ctr">
              <a:lnSpc>
                <a:spcPct val="95000"/>
              </a:lnSpc>
              <a:spcBef>
                <a:spcPts val="0"/>
              </a:spcBef>
              <a:spcAft>
                <a:spcPts val="0"/>
              </a:spcAft>
              <a:buSzPts val="2640"/>
              <a:buNone/>
              <a:defRPr b="0" sz="2400">
                <a:solidFill>
                  <a:srgbClr val="FFFFFF"/>
                </a:solidFill>
                <a:latin typeface="Roboto"/>
                <a:ea typeface="Roboto"/>
                <a:cs typeface="Roboto"/>
                <a:sym typeface="Roboto"/>
              </a:defRPr>
            </a:lvl1pPr>
            <a:lvl2pPr lvl="1" algn="ctr">
              <a:lnSpc>
                <a:spcPct val="95000"/>
              </a:lnSpc>
              <a:spcBef>
                <a:spcPts val="1800"/>
              </a:spcBef>
              <a:spcAft>
                <a:spcPts val="0"/>
              </a:spcAft>
              <a:buSzPts val="1238"/>
              <a:buNone/>
              <a:defRPr sz="1125"/>
            </a:lvl2pPr>
            <a:lvl3pPr lvl="2" algn="ctr">
              <a:lnSpc>
                <a:spcPct val="95000"/>
              </a:lnSpc>
              <a:spcBef>
                <a:spcPts val="1800"/>
              </a:spcBef>
              <a:spcAft>
                <a:spcPts val="0"/>
              </a:spcAft>
              <a:buSzPts val="1114"/>
              <a:buNone/>
              <a:defRPr sz="1013"/>
            </a:lvl3pPr>
            <a:lvl4pPr lvl="3" algn="ctr">
              <a:lnSpc>
                <a:spcPct val="95000"/>
              </a:lnSpc>
              <a:spcBef>
                <a:spcPts val="1800"/>
              </a:spcBef>
              <a:spcAft>
                <a:spcPts val="0"/>
              </a:spcAft>
              <a:buSzPts val="990"/>
              <a:buNone/>
              <a:defRPr sz="900"/>
            </a:lvl4pPr>
            <a:lvl5pPr lvl="4" algn="ctr">
              <a:lnSpc>
                <a:spcPct val="95000"/>
              </a:lnSpc>
              <a:spcBef>
                <a:spcPts val="1800"/>
              </a:spcBef>
              <a:spcAft>
                <a:spcPts val="0"/>
              </a:spcAft>
              <a:buSzPts val="990"/>
              <a:buNone/>
              <a:defRPr sz="900"/>
            </a:lvl5pPr>
            <a:lvl6pPr lvl="5" algn="ctr">
              <a:lnSpc>
                <a:spcPct val="90000"/>
              </a:lnSpc>
              <a:spcBef>
                <a:spcPts val="1800"/>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38" name="Google Shape;38;p18"/>
          <p:cNvSpPr txBox="1"/>
          <p:nvPr>
            <p:ph type="ctrTitle"/>
          </p:nvPr>
        </p:nvSpPr>
        <p:spPr>
          <a:xfrm>
            <a:off x="0" y="508000"/>
            <a:ext cx="12188700" cy="2461200"/>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FFFFFF"/>
              </a:buClr>
              <a:buSzPts val="4000"/>
              <a:buFont typeface="Montserrat"/>
              <a:buNone/>
              <a:defRPr i="0" sz="4000" cap="none">
                <a:solidFill>
                  <a:srgbClr val="FFFFFF"/>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9" name="Google Shape;39;p18"/>
          <p:cNvPicPr preferRelativeResize="0"/>
          <p:nvPr/>
        </p:nvPicPr>
        <p:blipFill rotWithShape="1">
          <a:blip r:embed="rId2">
            <a:alphaModFix/>
          </a:blip>
          <a:srcRect b="0" l="0" r="0" t="0"/>
          <a:stretch/>
        </p:blipFill>
        <p:spPr>
          <a:xfrm>
            <a:off x="5745174" y="3157550"/>
            <a:ext cx="698477" cy="628629"/>
          </a:xfrm>
          <a:prstGeom prst="rect">
            <a:avLst/>
          </a:prstGeom>
          <a:noFill/>
          <a:ln>
            <a:noFill/>
          </a:ln>
        </p:spPr>
      </p:pic>
    </p:spTree>
  </p:cSld>
  <p:clrMapOvr>
    <a:masterClrMapping/>
  </p:clrMapOvr>
  <p:transition p14:dur="50">
    <p:cut/>
  </p:transition>
  <p:extLst>
    <p:ext uri="{DCECCB84-F9BA-43D5-87BE-67443E8EF086}">
      <p15:sldGuideLst>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tr graphic left with photo" showMasterSp="0">
  <p:cSld name="qtr graphic left with photo">
    <p:bg>
      <p:bgPr>
        <a:solidFill>
          <a:schemeClr val="dk1"/>
        </a:solidFill>
      </p:bgPr>
    </p:bg>
    <p:spTree>
      <p:nvGrpSpPr>
        <p:cNvPr id="40" name="Shape 40"/>
        <p:cNvGrpSpPr/>
        <p:nvPr/>
      </p:nvGrpSpPr>
      <p:grpSpPr>
        <a:xfrm>
          <a:off x="0" y="0"/>
          <a:ext cx="0" cy="0"/>
          <a:chOff x="0" y="0"/>
          <a:chExt cx="0" cy="0"/>
        </a:xfrm>
      </p:grpSpPr>
      <p:sp>
        <p:nvSpPr>
          <p:cNvPr id="41" name="Google Shape;41;p19"/>
          <p:cNvSpPr/>
          <p:nvPr>
            <p:ph idx="2" type="pic"/>
          </p:nvPr>
        </p:nvSpPr>
        <p:spPr>
          <a:xfrm>
            <a:off x="3202418" y="0"/>
            <a:ext cx="8986500" cy="6858000"/>
          </a:xfrm>
          <a:prstGeom prst="rect">
            <a:avLst/>
          </a:prstGeom>
          <a:noFill/>
          <a:ln>
            <a:noFill/>
          </a:ln>
        </p:spPr>
      </p:sp>
      <p:pic>
        <p:nvPicPr>
          <p:cNvPr id="42" name="Google Shape;42;p19"/>
          <p:cNvPicPr preferRelativeResize="0"/>
          <p:nvPr/>
        </p:nvPicPr>
        <p:blipFill rotWithShape="1">
          <a:blip r:embed="rId2">
            <a:alphaModFix/>
          </a:blip>
          <a:srcRect b="0" l="27701" r="44964" t="11987"/>
          <a:stretch/>
        </p:blipFill>
        <p:spPr>
          <a:xfrm>
            <a:off x="5192" y="0"/>
            <a:ext cx="3197225" cy="6857999"/>
          </a:xfrm>
          <a:prstGeom prst="rect">
            <a:avLst/>
          </a:prstGeom>
          <a:noFill/>
          <a:ln>
            <a:noFill/>
          </a:ln>
        </p:spPr>
      </p:pic>
      <p:sp>
        <p:nvSpPr>
          <p:cNvPr id="43" name="Google Shape;43;p19"/>
          <p:cNvSpPr/>
          <p:nvPr/>
        </p:nvSpPr>
        <p:spPr>
          <a:xfrm>
            <a:off x="-1" y="0"/>
            <a:ext cx="3202500" cy="6858000"/>
          </a:xfrm>
          <a:prstGeom prst="rect">
            <a:avLst/>
          </a:prstGeom>
          <a:solidFill>
            <a:srgbClr val="004C42">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19"/>
          <p:cNvSpPr txBox="1"/>
          <p:nvPr>
            <p:ph idx="1" type="body"/>
          </p:nvPr>
        </p:nvSpPr>
        <p:spPr>
          <a:xfrm>
            <a:off x="178230" y="996950"/>
            <a:ext cx="2835300" cy="5133900"/>
          </a:xfrm>
          <a:prstGeom prst="rect">
            <a:avLst/>
          </a:prstGeom>
          <a:noFill/>
          <a:ln>
            <a:noFill/>
          </a:ln>
        </p:spPr>
        <p:txBody>
          <a:bodyPr anchorCtr="0" anchor="ctr" bIns="0" lIns="91425" spcFirstLastPara="1" rIns="91425" wrap="square" tIns="0">
            <a:normAutofit/>
          </a:bodyPr>
          <a:lstStyle>
            <a:lvl1pPr indent="-228600" lvl="0" marL="457200" algn="ctr">
              <a:lnSpc>
                <a:spcPct val="95000"/>
              </a:lnSpc>
              <a:spcBef>
                <a:spcPts val="0"/>
              </a:spcBef>
              <a:spcAft>
                <a:spcPts val="0"/>
              </a:spcAft>
              <a:buSzPts val="3300"/>
              <a:buNone/>
              <a:defRPr b="1" i="0" sz="3000">
                <a:solidFill>
                  <a:schemeClr val="lt1"/>
                </a:solidFill>
                <a:latin typeface="Zilla Slab SemiBold"/>
                <a:ea typeface="Zilla Slab SemiBold"/>
                <a:cs typeface="Zilla Slab SemiBold"/>
                <a:sym typeface="Zilla Slab SemiBold"/>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rgbClr val="000000"/>
              </a:buClr>
              <a:buSzPts val="1800"/>
              <a:buChar char="•"/>
              <a:defRPr>
                <a:solidFill>
                  <a:srgbClr val="000000"/>
                </a:solidFill>
              </a:defRPr>
            </a:lvl6pPr>
            <a:lvl7pPr indent="-342900" lvl="6" marL="3200400" algn="l">
              <a:lnSpc>
                <a:spcPct val="90000"/>
              </a:lnSpc>
              <a:spcBef>
                <a:spcPts val="281"/>
              </a:spcBef>
              <a:spcAft>
                <a:spcPts val="0"/>
              </a:spcAft>
              <a:buClr>
                <a:srgbClr val="000000"/>
              </a:buClr>
              <a:buSzPts val="1800"/>
              <a:buChar char="•"/>
              <a:defRPr>
                <a:solidFill>
                  <a:srgbClr val="000000"/>
                </a:solidFill>
              </a:defRPr>
            </a:lvl7pPr>
            <a:lvl8pPr indent="-342900" lvl="7" marL="3657600" algn="l">
              <a:lnSpc>
                <a:spcPct val="90000"/>
              </a:lnSpc>
              <a:spcBef>
                <a:spcPts val="281"/>
              </a:spcBef>
              <a:spcAft>
                <a:spcPts val="0"/>
              </a:spcAft>
              <a:buClr>
                <a:srgbClr val="000000"/>
              </a:buClr>
              <a:buSzPts val="1800"/>
              <a:buChar char="•"/>
              <a:defRPr>
                <a:solidFill>
                  <a:srgbClr val="000000"/>
                </a:solidFill>
              </a:defRPr>
            </a:lvl8pPr>
            <a:lvl9pPr indent="-342900" lvl="8" marL="4114800" algn="l">
              <a:lnSpc>
                <a:spcPct val="90000"/>
              </a:lnSpc>
              <a:spcBef>
                <a:spcPts val="281"/>
              </a:spcBef>
              <a:spcAft>
                <a:spcPts val="0"/>
              </a:spcAft>
              <a:buClr>
                <a:srgbClr val="000000"/>
              </a:buClr>
              <a:buSzPts val="1800"/>
              <a:buChar char="•"/>
              <a:defRPr>
                <a:solidFill>
                  <a:srgbClr val="000000"/>
                </a:solidFill>
              </a:defRPr>
            </a:lvl9pPr>
          </a:lstStyle>
          <a:p/>
        </p:txBody>
      </p:sp>
    </p:spTree>
  </p:cSld>
  <p:clrMapOvr>
    <a:masterClrMapping/>
  </p:clrMapOvr>
  <p:transition p14:dur="50">
    <p:cut/>
  </p:transition>
  <p:extLst>
    <p:ext uri="{DCECCB84-F9BA-43D5-87BE-67443E8EF086}">
      <p15:sldGuideLst>
        <p15:guide id="1" orient="horz" pos="39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tr graphic right">
  <p:cSld name="qtr graphic right">
    <p:spTree>
      <p:nvGrpSpPr>
        <p:cNvPr id="45" name="Shape 45"/>
        <p:cNvGrpSpPr/>
        <p:nvPr/>
      </p:nvGrpSpPr>
      <p:grpSpPr>
        <a:xfrm>
          <a:off x="0" y="0"/>
          <a:ext cx="0" cy="0"/>
          <a:chOff x="0" y="0"/>
          <a:chExt cx="0" cy="0"/>
        </a:xfrm>
      </p:grpSpPr>
      <p:sp>
        <p:nvSpPr>
          <p:cNvPr id="46" name="Google Shape;46;p20"/>
          <p:cNvSpPr txBox="1"/>
          <p:nvPr>
            <p:ph idx="1" type="body"/>
          </p:nvPr>
        </p:nvSpPr>
        <p:spPr>
          <a:xfrm>
            <a:off x="188913" y="996330"/>
            <a:ext cx="8640900" cy="5135100"/>
          </a:xfrm>
          <a:prstGeom prst="rect">
            <a:avLst/>
          </a:prstGeom>
          <a:noFill/>
          <a:ln>
            <a:noFill/>
          </a:ln>
        </p:spPr>
        <p:txBody>
          <a:bodyPr anchorCtr="0" anchor="t" bIns="0" lIns="91425" spcFirstLastPara="1" rIns="91425" wrap="square" tIns="0">
            <a:normAutofit/>
          </a:bodyPr>
          <a:lstStyle>
            <a:lvl1pPr indent="-354330" lvl="0" marL="457200" algn="l">
              <a:lnSpc>
                <a:spcPct val="95000"/>
              </a:lnSpc>
              <a:spcBef>
                <a:spcPts val="0"/>
              </a:spcBef>
              <a:spcAft>
                <a:spcPts val="0"/>
              </a:spcAft>
              <a:buSzPts val="1980"/>
              <a:buChar char="•"/>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7" name="Google Shape;47;p20"/>
          <p:cNvSpPr txBox="1"/>
          <p:nvPr>
            <p:ph type="title"/>
          </p:nvPr>
        </p:nvSpPr>
        <p:spPr>
          <a:xfrm>
            <a:off x="188913" y="-1"/>
            <a:ext cx="8640900" cy="626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8" name="Google Shape;48;p20"/>
          <p:cNvPicPr preferRelativeResize="0"/>
          <p:nvPr/>
        </p:nvPicPr>
        <p:blipFill rotWithShape="1">
          <a:blip r:embed="rId2">
            <a:alphaModFix/>
          </a:blip>
          <a:srcRect b="0" l="27701" r="44964" t="11987"/>
          <a:stretch/>
        </p:blipFill>
        <p:spPr>
          <a:xfrm>
            <a:off x="8991600" y="0"/>
            <a:ext cx="3197225" cy="6857999"/>
          </a:xfrm>
          <a:prstGeom prst="rect">
            <a:avLst/>
          </a:prstGeom>
          <a:noFill/>
          <a:ln>
            <a:noFill/>
          </a:ln>
        </p:spPr>
      </p:pic>
      <p:sp>
        <p:nvSpPr>
          <p:cNvPr id="49" name="Google Shape;49;p20"/>
          <p:cNvSpPr/>
          <p:nvPr/>
        </p:nvSpPr>
        <p:spPr>
          <a:xfrm>
            <a:off x="8986400" y="75"/>
            <a:ext cx="3202500" cy="6858000"/>
          </a:xfrm>
          <a:prstGeom prst="rect">
            <a:avLst/>
          </a:prstGeom>
          <a:solidFill>
            <a:srgbClr val="004C42">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20"/>
          <p:cNvSpPr txBox="1"/>
          <p:nvPr>
            <p:ph idx="2" type="body"/>
          </p:nvPr>
        </p:nvSpPr>
        <p:spPr>
          <a:xfrm>
            <a:off x="9164638" y="996950"/>
            <a:ext cx="2835300" cy="5133900"/>
          </a:xfrm>
          <a:prstGeom prst="rect">
            <a:avLst/>
          </a:prstGeom>
          <a:noFill/>
          <a:ln>
            <a:noFill/>
          </a:ln>
        </p:spPr>
        <p:txBody>
          <a:bodyPr anchorCtr="0" anchor="ctr" bIns="0" lIns="91425" spcFirstLastPara="1" rIns="91425" wrap="square" tIns="0">
            <a:normAutofit/>
          </a:bodyPr>
          <a:lstStyle>
            <a:lvl1pPr indent="-228600" lvl="0" marL="457200" algn="ctr">
              <a:lnSpc>
                <a:spcPct val="95000"/>
              </a:lnSpc>
              <a:spcBef>
                <a:spcPts val="0"/>
              </a:spcBef>
              <a:spcAft>
                <a:spcPts val="0"/>
              </a:spcAft>
              <a:buSzPts val="3300"/>
              <a:buNone/>
              <a:defRPr b="1" i="0" sz="3000">
                <a:solidFill>
                  <a:schemeClr val="lt1"/>
                </a:solidFill>
                <a:latin typeface="Zilla Slab SemiBold"/>
                <a:ea typeface="Zilla Slab SemiBold"/>
                <a:cs typeface="Zilla Slab SemiBold"/>
                <a:sym typeface="Zilla Slab SemiBold"/>
              </a:defRPr>
            </a:lvl1pPr>
            <a:lvl2pPr indent="-354330" lvl="1" marL="914400" algn="l">
              <a:lnSpc>
                <a:spcPct val="95000"/>
              </a:lnSpc>
              <a:spcBef>
                <a:spcPts val="1800"/>
              </a:spcBef>
              <a:spcAft>
                <a:spcPts val="0"/>
              </a:spcAft>
              <a:buSzPts val="1980"/>
              <a:buChar char="•"/>
              <a:defRPr/>
            </a:lvl2pPr>
            <a:lvl3pPr indent="-354330" lvl="2" marL="1371600" algn="l">
              <a:lnSpc>
                <a:spcPct val="95000"/>
              </a:lnSpc>
              <a:spcBef>
                <a:spcPts val="1800"/>
              </a:spcBef>
              <a:spcAft>
                <a:spcPts val="0"/>
              </a:spcAft>
              <a:buSzPts val="1980"/>
              <a:buChar char="•"/>
              <a:defRPr/>
            </a:lvl3pPr>
            <a:lvl4pPr indent="-354330" lvl="3" marL="1828800" algn="l">
              <a:lnSpc>
                <a:spcPct val="95000"/>
              </a:lnSpc>
              <a:spcBef>
                <a:spcPts val="1800"/>
              </a:spcBef>
              <a:spcAft>
                <a:spcPts val="0"/>
              </a:spcAft>
              <a:buSzPts val="1980"/>
              <a:buChar char="•"/>
              <a:defRPr/>
            </a:lvl4pPr>
            <a:lvl5pPr indent="-354329" lvl="4" marL="2286000" algn="l">
              <a:lnSpc>
                <a:spcPct val="95000"/>
              </a:lnSpc>
              <a:spcBef>
                <a:spcPts val="1800"/>
              </a:spcBef>
              <a:spcAft>
                <a:spcPts val="0"/>
              </a:spcAft>
              <a:buSzPts val="1980"/>
              <a:buChar char="•"/>
              <a:defRPr/>
            </a:lvl5pPr>
            <a:lvl6pPr indent="-342900" lvl="5" marL="2743200" algn="l">
              <a:lnSpc>
                <a:spcPct val="90000"/>
              </a:lnSpc>
              <a:spcBef>
                <a:spcPts val="1800"/>
              </a:spcBef>
              <a:spcAft>
                <a:spcPts val="0"/>
              </a:spcAft>
              <a:buClr>
                <a:srgbClr val="000000"/>
              </a:buClr>
              <a:buSzPts val="1800"/>
              <a:buChar char="•"/>
              <a:defRPr>
                <a:solidFill>
                  <a:srgbClr val="000000"/>
                </a:solidFill>
              </a:defRPr>
            </a:lvl6pPr>
            <a:lvl7pPr indent="-342900" lvl="6" marL="3200400" algn="l">
              <a:lnSpc>
                <a:spcPct val="90000"/>
              </a:lnSpc>
              <a:spcBef>
                <a:spcPts val="281"/>
              </a:spcBef>
              <a:spcAft>
                <a:spcPts val="0"/>
              </a:spcAft>
              <a:buClr>
                <a:srgbClr val="000000"/>
              </a:buClr>
              <a:buSzPts val="1800"/>
              <a:buChar char="•"/>
              <a:defRPr>
                <a:solidFill>
                  <a:srgbClr val="000000"/>
                </a:solidFill>
              </a:defRPr>
            </a:lvl7pPr>
            <a:lvl8pPr indent="-342900" lvl="7" marL="3657600" algn="l">
              <a:lnSpc>
                <a:spcPct val="90000"/>
              </a:lnSpc>
              <a:spcBef>
                <a:spcPts val="281"/>
              </a:spcBef>
              <a:spcAft>
                <a:spcPts val="0"/>
              </a:spcAft>
              <a:buClr>
                <a:srgbClr val="000000"/>
              </a:buClr>
              <a:buSzPts val="1800"/>
              <a:buChar char="•"/>
              <a:defRPr>
                <a:solidFill>
                  <a:srgbClr val="000000"/>
                </a:solidFill>
              </a:defRPr>
            </a:lvl8pPr>
            <a:lvl9pPr indent="-342900" lvl="8" marL="4114800" algn="l">
              <a:lnSpc>
                <a:spcPct val="90000"/>
              </a:lnSpc>
              <a:spcBef>
                <a:spcPts val="281"/>
              </a:spcBef>
              <a:spcAft>
                <a:spcPts val="0"/>
              </a:spcAft>
              <a:buClr>
                <a:srgbClr val="000000"/>
              </a:buClr>
              <a:buSzPts val="1800"/>
              <a:buChar char="•"/>
              <a:defRPr>
                <a:solidFill>
                  <a:srgbClr val="000000"/>
                </a:solidFill>
              </a:defRPr>
            </a:lvl9pPr>
          </a:lstStyle>
          <a:p/>
        </p:txBody>
      </p:sp>
    </p:spTree>
  </p:cSld>
  <p:clrMapOvr>
    <a:masterClrMapping/>
  </p:clrMapOvr>
  <p:transition p14:dur="50">
    <p:cut/>
  </p:transition>
  <p:extLst>
    <p:ext uri="{DCECCB84-F9BA-43D5-87BE-67443E8EF086}">
      <p15:sldGuideLst>
        <p15:guide id="1" orient="horz" pos="3925">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4.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theme" Target="../theme/theme2.xml"/><Relationship Id="rId10" Type="http://schemas.openxmlformats.org/officeDocument/2006/relationships/slideLayout" Target="../slideLayouts/slideLayout26.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sp>
        <p:nvSpPr>
          <p:cNvPr id="7" name="Google Shape;7;p12"/>
          <p:cNvSpPr txBox="1"/>
          <p:nvPr>
            <p:ph idx="1" type="body"/>
          </p:nvPr>
        </p:nvSpPr>
        <p:spPr>
          <a:xfrm>
            <a:off x="188913" y="996330"/>
            <a:ext cx="11849100" cy="5135100"/>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6pPr>
            <a:lvl7pPr indent="-292925" lvl="6" marL="3200400" marR="0" rtl="0" algn="l">
              <a:lnSpc>
                <a:spcPct val="90000"/>
              </a:lnSpc>
              <a:spcBef>
                <a:spcPts val="281"/>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7pPr>
            <a:lvl8pPr indent="-292925" lvl="7" marL="3657600" marR="0" rtl="0" algn="l">
              <a:lnSpc>
                <a:spcPct val="90000"/>
              </a:lnSpc>
              <a:spcBef>
                <a:spcPts val="281"/>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8pPr>
            <a:lvl9pPr indent="-292925" lvl="8" marL="4114800" marR="0" rtl="0" algn="l">
              <a:lnSpc>
                <a:spcPct val="90000"/>
              </a:lnSpc>
              <a:spcBef>
                <a:spcPts val="281"/>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9pPr>
          </a:lstStyle>
          <a:p/>
        </p:txBody>
      </p:sp>
      <p:sp>
        <p:nvSpPr>
          <p:cNvPr id="8" name="Google Shape;8;p12"/>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9" name="Google Shape;9;p12"/>
          <p:cNvCxnSpPr/>
          <p:nvPr/>
        </p:nvCxnSpPr>
        <p:spPr>
          <a:xfrm>
            <a:off x="188913" y="726687"/>
            <a:ext cx="11849100" cy="0"/>
          </a:xfrm>
          <a:prstGeom prst="straightConnector1">
            <a:avLst/>
          </a:prstGeom>
          <a:noFill/>
          <a:ln cap="flat" cmpd="sng" w="38100">
            <a:solidFill>
              <a:schemeClr val="lt1"/>
            </a:solidFill>
            <a:prstDash val="solid"/>
            <a:miter lim="800000"/>
            <a:headEnd len="sm" w="sm" type="none"/>
            <a:tailEnd len="sm" w="sm" type="none"/>
          </a:ln>
        </p:spPr>
      </p:cxnSp>
      <p:sp>
        <p:nvSpPr>
          <p:cNvPr id="10" name="Google Shape;10;p12"/>
          <p:cNvSpPr txBox="1"/>
          <p:nvPr/>
        </p:nvSpPr>
        <p:spPr>
          <a:xfrm>
            <a:off x="-65086" y="6385894"/>
            <a:ext cx="628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Roboto"/>
                <a:ea typeface="Roboto"/>
                <a:cs typeface="Roboto"/>
                <a:sym typeface="Roboto"/>
              </a:rPr>
              <a:t>‹#›</a:t>
            </a:fld>
            <a:endParaRPr b="0" i="0" sz="1200" u="none" cap="none" strike="noStrike">
              <a:solidFill>
                <a:schemeClr val="dk1"/>
              </a:solidFill>
              <a:latin typeface="Roboto"/>
              <a:ea typeface="Roboto"/>
              <a:cs typeface="Roboto"/>
              <a:sym typeface="Roboto"/>
            </a:endParaRPr>
          </a:p>
        </p:txBody>
      </p:sp>
      <p:cxnSp>
        <p:nvCxnSpPr>
          <p:cNvPr id="11" name="Google Shape;11;p12"/>
          <p:cNvCxnSpPr/>
          <p:nvPr/>
        </p:nvCxnSpPr>
        <p:spPr>
          <a:xfrm>
            <a:off x="531811" y="6287718"/>
            <a:ext cx="0" cy="459900"/>
          </a:xfrm>
          <a:prstGeom prst="straightConnector1">
            <a:avLst/>
          </a:prstGeom>
          <a:noFill/>
          <a:ln cap="flat" cmpd="sng" w="9525">
            <a:solidFill>
              <a:schemeClr val="lt1"/>
            </a:solidFill>
            <a:prstDash val="solid"/>
            <a:miter lim="800000"/>
            <a:headEnd len="sm" w="sm" type="none"/>
            <a:tailEnd len="sm" w="sm" type="none"/>
          </a:ln>
        </p:spPr>
      </p:cxnSp>
      <p:pic>
        <p:nvPicPr>
          <p:cNvPr id="12" name="Google Shape;12;p12"/>
          <p:cNvPicPr preferRelativeResize="0"/>
          <p:nvPr/>
        </p:nvPicPr>
        <p:blipFill rotWithShape="1">
          <a:blip r:embed="rId1">
            <a:alphaModFix/>
          </a:blip>
          <a:srcRect b="0" l="0" r="0" t="0"/>
          <a:stretch/>
        </p:blipFill>
        <p:spPr>
          <a:xfrm>
            <a:off x="611826" y="6306827"/>
            <a:ext cx="1662545" cy="4127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14:dur="50">
    <p:cut/>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583">
          <p15:clr>
            <a:srgbClr val="F26B43"/>
          </p15:clr>
        </p15:guide>
        <p15:guide id="2" pos="1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 name="Shape 51"/>
        <p:cNvGrpSpPr/>
        <p:nvPr/>
      </p:nvGrpSpPr>
      <p:grpSpPr>
        <a:xfrm>
          <a:off x="0" y="0"/>
          <a:ext cx="0" cy="0"/>
          <a:chOff x="0" y="0"/>
          <a:chExt cx="0" cy="0"/>
        </a:xfrm>
      </p:grpSpPr>
      <p:sp>
        <p:nvSpPr>
          <p:cNvPr id="52" name="Google Shape;52;g22634fafce0_7_0"/>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53" name="Google Shape;53;g22634fafce0_7_0"/>
          <p:cNvCxnSpPr/>
          <p:nvPr/>
        </p:nvCxnSpPr>
        <p:spPr>
          <a:xfrm>
            <a:off x="188913" y="1137860"/>
            <a:ext cx="11849100" cy="0"/>
          </a:xfrm>
          <a:prstGeom prst="straightConnector1">
            <a:avLst/>
          </a:prstGeom>
          <a:noFill/>
          <a:ln cap="flat" cmpd="sng" w="38100">
            <a:solidFill>
              <a:schemeClr val="lt1"/>
            </a:solidFill>
            <a:prstDash val="solid"/>
            <a:miter lim="800000"/>
            <a:headEnd len="sm" w="sm" type="none"/>
            <a:tailEnd len="sm" w="sm" type="none"/>
          </a:ln>
        </p:spPr>
      </p:cxnSp>
      <p:sp>
        <p:nvSpPr>
          <p:cNvPr id="54" name="Google Shape;54;g22634fafce0_7_0"/>
          <p:cNvSpPr txBox="1"/>
          <p:nvPr/>
        </p:nvSpPr>
        <p:spPr>
          <a:xfrm>
            <a:off x="-65086" y="6385894"/>
            <a:ext cx="628118"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Roboto"/>
                <a:ea typeface="Roboto"/>
                <a:cs typeface="Roboto"/>
                <a:sym typeface="Roboto"/>
              </a:rPr>
              <a:t>‹#›</a:t>
            </a:fld>
            <a:endParaRPr b="0" i="0" sz="1200" u="none" cap="none" strike="noStrike">
              <a:solidFill>
                <a:schemeClr val="dk1"/>
              </a:solidFill>
              <a:latin typeface="Roboto"/>
              <a:ea typeface="Roboto"/>
              <a:cs typeface="Roboto"/>
              <a:sym typeface="Roboto"/>
            </a:endParaRPr>
          </a:p>
        </p:txBody>
      </p:sp>
      <p:cxnSp>
        <p:nvCxnSpPr>
          <p:cNvPr id="55" name="Google Shape;55;g22634fafce0_7_0"/>
          <p:cNvCxnSpPr/>
          <p:nvPr/>
        </p:nvCxnSpPr>
        <p:spPr>
          <a:xfrm>
            <a:off x="531811" y="6287718"/>
            <a:ext cx="0" cy="459874"/>
          </a:xfrm>
          <a:prstGeom prst="straightConnector1">
            <a:avLst/>
          </a:prstGeom>
          <a:noFill/>
          <a:ln cap="flat" cmpd="sng" w="9525">
            <a:solidFill>
              <a:schemeClr val="lt1"/>
            </a:solidFill>
            <a:prstDash val="solid"/>
            <a:miter lim="800000"/>
            <a:headEnd len="sm" w="sm" type="none"/>
            <a:tailEnd len="sm" w="sm" type="none"/>
          </a:ln>
        </p:spPr>
      </p:cxnSp>
      <p:pic>
        <p:nvPicPr>
          <p:cNvPr id="56" name="Google Shape;56;g22634fafce0_7_0"/>
          <p:cNvPicPr preferRelativeResize="0"/>
          <p:nvPr/>
        </p:nvPicPr>
        <p:blipFill rotWithShape="1">
          <a:blip r:embed="rId1">
            <a:alphaModFix/>
          </a:blip>
          <a:srcRect b="0" l="0" r="0" t="0"/>
          <a:stretch/>
        </p:blipFill>
        <p:spPr>
          <a:xfrm>
            <a:off x="611826" y="6306827"/>
            <a:ext cx="1662545" cy="4127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mc:AlternateContent>
    <mc:Choice Requires="p14">
      <p:transition p14:dur="50">
        <p:fade thruBlk="1"/>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583">
          <p15:clr>
            <a:srgbClr val="F26B43"/>
          </p15:clr>
        </p15:guide>
        <p15:guide id="2" pos="119">
          <p15:clr>
            <a:srgbClr val="F26B43"/>
          </p15:clr>
        </p15:guide>
        <p15:guide id="3"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1" name="Shape 91"/>
        <p:cNvGrpSpPr/>
        <p:nvPr/>
      </p:nvGrpSpPr>
      <p:grpSpPr>
        <a:xfrm>
          <a:off x="0" y="0"/>
          <a:ext cx="0" cy="0"/>
          <a:chOff x="0" y="0"/>
          <a:chExt cx="0" cy="0"/>
        </a:xfrm>
      </p:grpSpPr>
      <p:sp>
        <p:nvSpPr>
          <p:cNvPr id="92" name="Google Shape;92;g22634fafce0_26_0"/>
          <p:cNvSpPr txBox="1"/>
          <p:nvPr>
            <p:ph idx="1" type="body"/>
          </p:nvPr>
        </p:nvSpPr>
        <p:spPr>
          <a:xfrm>
            <a:off x="188913" y="996330"/>
            <a:ext cx="11849100" cy="5135100"/>
          </a:xfrm>
          <a:prstGeom prst="rect">
            <a:avLst/>
          </a:prstGeom>
          <a:noFill/>
          <a:ln>
            <a:noFill/>
          </a:ln>
        </p:spPr>
        <p:txBody>
          <a:bodyPr anchorCtr="0" anchor="t" bIns="0" lIns="91425" spcFirstLastPara="1" rIns="91425" wrap="square" tIns="0">
            <a:normAutofit/>
          </a:bodyPr>
          <a:lstStyle>
            <a:lvl1pPr indent="-396240" lvl="0" marL="457200" marR="0" rtl="0" algn="l">
              <a:lnSpc>
                <a:spcPct val="95000"/>
              </a:lnSpc>
              <a:spcBef>
                <a:spcPts val="0"/>
              </a:spcBef>
              <a:spcAft>
                <a:spcPts val="0"/>
              </a:spcAft>
              <a:buClr>
                <a:srgbClr val="000000"/>
              </a:buClr>
              <a:buSzPts val="2640"/>
              <a:buFont typeface="Arial"/>
              <a:buChar char="•"/>
              <a:defRPr b="0" i="0" sz="2400" u="none" cap="none" strike="noStrike">
                <a:solidFill>
                  <a:srgbClr val="000000"/>
                </a:solidFill>
                <a:latin typeface="Roboto"/>
                <a:ea typeface="Roboto"/>
                <a:cs typeface="Roboto"/>
                <a:sym typeface="Roboto"/>
              </a:defRPr>
            </a:lvl1pPr>
            <a:lvl2pPr indent="-354330" lvl="1" marL="9144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2pPr>
            <a:lvl3pPr indent="-354330" lvl="2" marL="1371600" marR="0" rtl="0" algn="l">
              <a:lnSpc>
                <a:spcPct val="95000"/>
              </a:lnSpc>
              <a:spcBef>
                <a:spcPts val="1800"/>
              </a:spcBef>
              <a:spcAft>
                <a:spcPts val="0"/>
              </a:spcAft>
              <a:buClr>
                <a:srgbClr val="000000"/>
              </a:buClr>
              <a:buSzPts val="1980"/>
              <a:buFont typeface="Arial"/>
              <a:buChar char="•"/>
              <a:defRPr b="0" i="0" sz="1800" u="none" cap="none" strike="noStrike">
                <a:solidFill>
                  <a:srgbClr val="000000"/>
                </a:solidFill>
                <a:latin typeface="Roboto"/>
                <a:ea typeface="Roboto"/>
                <a:cs typeface="Roboto"/>
                <a:sym typeface="Roboto"/>
              </a:defRPr>
            </a:lvl3pPr>
            <a:lvl4pPr indent="-340360" lvl="3" marL="18288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4pPr>
            <a:lvl5pPr indent="-340360" lvl="4" marL="2286000" marR="0" rtl="0" algn="l">
              <a:lnSpc>
                <a:spcPct val="95000"/>
              </a:lnSpc>
              <a:spcBef>
                <a:spcPts val="1800"/>
              </a:spcBef>
              <a:spcAft>
                <a:spcPts val="0"/>
              </a:spcAft>
              <a:buClr>
                <a:srgbClr val="000000"/>
              </a:buClr>
              <a:buSzPts val="1760"/>
              <a:buFont typeface="Arial"/>
              <a:buChar char="•"/>
              <a:defRPr b="0" i="0" sz="1600" u="none" cap="none" strike="noStrike">
                <a:solidFill>
                  <a:srgbClr val="000000"/>
                </a:solidFill>
                <a:latin typeface="Roboto"/>
                <a:ea typeface="Roboto"/>
                <a:cs typeface="Roboto"/>
                <a:sym typeface="Roboto"/>
              </a:defRPr>
            </a:lvl5pPr>
            <a:lvl6pPr indent="-292925" lvl="5" marL="2743200" marR="0" rtl="0" algn="l">
              <a:lnSpc>
                <a:spcPct val="90000"/>
              </a:lnSpc>
              <a:spcBef>
                <a:spcPts val="1800"/>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6pPr>
            <a:lvl7pPr indent="-292925" lvl="6" marL="3200400" marR="0" rtl="0" algn="l">
              <a:lnSpc>
                <a:spcPct val="90000"/>
              </a:lnSpc>
              <a:spcBef>
                <a:spcPts val="281"/>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7pPr>
            <a:lvl8pPr indent="-292925" lvl="7" marL="3657600" marR="0" rtl="0" algn="l">
              <a:lnSpc>
                <a:spcPct val="90000"/>
              </a:lnSpc>
              <a:spcBef>
                <a:spcPts val="281"/>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8pPr>
            <a:lvl9pPr indent="-292925" lvl="8" marL="4114800" marR="0" rtl="0" algn="l">
              <a:lnSpc>
                <a:spcPct val="90000"/>
              </a:lnSpc>
              <a:spcBef>
                <a:spcPts val="281"/>
              </a:spcBef>
              <a:spcAft>
                <a:spcPts val="0"/>
              </a:spcAft>
              <a:buClr>
                <a:srgbClr val="000000"/>
              </a:buClr>
              <a:buSzPts val="1013"/>
              <a:buFont typeface="Arial"/>
              <a:buChar char="•"/>
              <a:defRPr b="0" i="0" sz="1013" u="none" cap="none" strike="noStrike">
                <a:solidFill>
                  <a:srgbClr val="000000"/>
                </a:solidFill>
                <a:latin typeface="Arial"/>
                <a:ea typeface="Arial"/>
                <a:cs typeface="Arial"/>
                <a:sym typeface="Arial"/>
              </a:defRPr>
            </a:lvl9pPr>
          </a:lstStyle>
          <a:p/>
        </p:txBody>
      </p:sp>
      <p:sp>
        <p:nvSpPr>
          <p:cNvPr id="93" name="Google Shape;93;g22634fafce0_26_0"/>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94" name="Google Shape;94;g22634fafce0_26_0"/>
          <p:cNvCxnSpPr/>
          <p:nvPr/>
        </p:nvCxnSpPr>
        <p:spPr>
          <a:xfrm>
            <a:off x="188913" y="726687"/>
            <a:ext cx="11849100" cy="0"/>
          </a:xfrm>
          <a:prstGeom prst="straightConnector1">
            <a:avLst/>
          </a:prstGeom>
          <a:noFill/>
          <a:ln cap="flat" cmpd="sng" w="38100">
            <a:solidFill>
              <a:schemeClr val="lt1"/>
            </a:solidFill>
            <a:prstDash val="solid"/>
            <a:miter lim="800000"/>
            <a:headEnd len="sm" w="sm" type="none"/>
            <a:tailEnd len="sm" w="sm" type="none"/>
          </a:ln>
        </p:spPr>
      </p:cxnSp>
      <p:sp>
        <p:nvSpPr>
          <p:cNvPr id="95" name="Google Shape;95;g22634fafce0_26_0"/>
          <p:cNvSpPr txBox="1"/>
          <p:nvPr/>
        </p:nvSpPr>
        <p:spPr>
          <a:xfrm>
            <a:off x="-65086" y="6385894"/>
            <a:ext cx="628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Roboto"/>
                <a:ea typeface="Roboto"/>
                <a:cs typeface="Roboto"/>
                <a:sym typeface="Roboto"/>
              </a:rPr>
              <a:t>‹#›</a:t>
            </a:fld>
            <a:endParaRPr b="0" i="0" sz="1200" u="none" cap="none" strike="noStrike">
              <a:solidFill>
                <a:schemeClr val="dk1"/>
              </a:solidFill>
              <a:latin typeface="Roboto"/>
              <a:ea typeface="Roboto"/>
              <a:cs typeface="Roboto"/>
              <a:sym typeface="Roboto"/>
            </a:endParaRPr>
          </a:p>
        </p:txBody>
      </p:sp>
      <p:cxnSp>
        <p:nvCxnSpPr>
          <p:cNvPr id="96" name="Google Shape;96;g22634fafce0_26_0"/>
          <p:cNvCxnSpPr/>
          <p:nvPr/>
        </p:nvCxnSpPr>
        <p:spPr>
          <a:xfrm>
            <a:off x="531811" y="6287718"/>
            <a:ext cx="0" cy="459900"/>
          </a:xfrm>
          <a:prstGeom prst="straightConnector1">
            <a:avLst/>
          </a:prstGeom>
          <a:noFill/>
          <a:ln cap="flat" cmpd="sng" w="9525">
            <a:solidFill>
              <a:schemeClr val="lt1"/>
            </a:solidFill>
            <a:prstDash val="solid"/>
            <a:miter lim="800000"/>
            <a:headEnd len="sm" w="sm" type="none"/>
            <a:tailEnd len="sm" w="sm" type="none"/>
          </a:ln>
        </p:spPr>
      </p:cxnSp>
      <p:pic>
        <p:nvPicPr>
          <p:cNvPr id="97" name="Google Shape;97;g22634fafce0_26_0"/>
          <p:cNvPicPr preferRelativeResize="0"/>
          <p:nvPr/>
        </p:nvPicPr>
        <p:blipFill rotWithShape="1">
          <a:blip r:embed="rId1">
            <a:alphaModFix/>
          </a:blip>
          <a:srcRect b="0" l="0" r="0" t="0"/>
          <a:stretch/>
        </p:blipFill>
        <p:spPr>
          <a:xfrm>
            <a:off x="611826" y="6306827"/>
            <a:ext cx="1662545" cy="4127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583">
          <p15:clr>
            <a:srgbClr val="F26B43"/>
          </p15:clr>
        </p15:guide>
        <p15:guide id="2" pos="1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3.jpg"/><Relationship Id="rId10" Type="http://schemas.openxmlformats.org/officeDocument/2006/relationships/image" Target="../media/image24.jpg"/><Relationship Id="rId13" Type="http://schemas.openxmlformats.org/officeDocument/2006/relationships/image" Target="../media/image31.jpg"/><Relationship Id="rId12" Type="http://schemas.openxmlformats.org/officeDocument/2006/relationships/image" Target="../media/image28.jpg"/><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2.jpg"/><Relationship Id="rId9" Type="http://schemas.openxmlformats.org/officeDocument/2006/relationships/image" Target="../media/image29.jpg"/><Relationship Id="rId15" Type="http://schemas.openxmlformats.org/officeDocument/2006/relationships/image" Target="../media/image30.jpg"/><Relationship Id="rId14" Type="http://schemas.openxmlformats.org/officeDocument/2006/relationships/image" Target="../media/image27.jpg"/><Relationship Id="rId17" Type="http://schemas.openxmlformats.org/officeDocument/2006/relationships/image" Target="../media/image35.jpg"/><Relationship Id="rId16" Type="http://schemas.openxmlformats.org/officeDocument/2006/relationships/image" Target="../media/image36.jpg"/><Relationship Id="rId5" Type="http://schemas.openxmlformats.org/officeDocument/2006/relationships/image" Target="../media/image23.jpg"/><Relationship Id="rId6" Type="http://schemas.openxmlformats.org/officeDocument/2006/relationships/image" Target="../media/image32.jpg"/><Relationship Id="rId7" Type="http://schemas.openxmlformats.org/officeDocument/2006/relationships/image" Target="../media/image34.jpg"/><Relationship Id="rId8"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7.png"/></Relationships>
</file>

<file path=ppt/slides/_rels/slide13.xml.rels><?xml version="1.0" encoding="UTF-8" standalone="yes"?><Relationships xmlns="http://schemas.openxmlformats.org/package/2006/relationships"><Relationship Id="rId11" Type="http://schemas.openxmlformats.org/officeDocument/2006/relationships/image" Target="../media/image45.jpg"/><Relationship Id="rId10" Type="http://schemas.openxmlformats.org/officeDocument/2006/relationships/image" Target="../media/image42.jpg"/><Relationship Id="rId13" Type="http://schemas.openxmlformats.org/officeDocument/2006/relationships/image" Target="../media/image50.jpg"/><Relationship Id="rId12" Type="http://schemas.openxmlformats.org/officeDocument/2006/relationships/image" Target="../media/image48.jp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7.jpg"/><Relationship Id="rId4" Type="http://schemas.openxmlformats.org/officeDocument/2006/relationships/image" Target="../media/image43.jpg"/><Relationship Id="rId9" Type="http://schemas.openxmlformats.org/officeDocument/2006/relationships/image" Target="../media/image46.jpg"/><Relationship Id="rId15" Type="http://schemas.openxmlformats.org/officeDocument/2006/relationships/image" Target="../media/image66.jpg"/><Relationship Id="rId14" Type="http://schemas.openxmlformats.org/officeDocument/2006/relationships/image" Target="../media/image51.jpg"/><Relationship Id="rId17" Type="http://schemas.openxmlformats.org/officeDocument/2006/relationships/image" Target="../media/image53.png"/><Relationship Id="rId16" Type="http://schemas.openxmlformats.org/officeDocument/2006/relationships/image" Target="../media/image55.jpg"/><Relationship Id="rId5" Type="http://schemas.openxmlformats.org/officeDocument/2006/relationships/image" Target="../media/image44.png"/><Relationship Id="rId19" Type="http://schemas.openxmlformats.org/officeDocument/2006/relationships/image" Target="../media/image54.jpg"/><Relationship Id="rId6" Type="http://schemas.openxmlformats.org/officeDocument/2006/relationships/image" Target="../media/image40.jpg"/><Relationship Id="rId18" Type="http://schemas.openxmlformats.org/officeDocument/2006/relationships/image" Target="../media/image52.png"/><Relationship Id="rId7" Type="http://schemas.openxmlformats.org/officeDocument/2006/relationships/image" Target="../media/image41.gif"/><Relationship Id="rId8" Type="http://schemas.openxmlformats.org/officeDocument/2006/relationships/image" Target="../media/image4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7.jpg"/><Relationship Id="rId4" Type="http://schemas.openxmlformats.org/officeDocument/2006/relationships/image" Target="../media/image65.png"/><Relationship Id="rId5" Type="http://schemas.openxmlformats.org/officeDocument/2006/relationships/image" Target="../media/image56.png"/><Relationship Id="rId6" Type="http://schemas.openxmlformats.org/officeDocument/2006/relationships/image" Target="../media/image62.jpg"/><Relationship Id="rId7"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9.png"/><Relationship Id="rId4" Type="http://schemas.openxmlformats.org/officeDocument/2006/relationships/image" Target="../media/image58.png"/><Relationship Id="rId5" Type="http://schemas.openxmlformats.org/officeDocument/2006/relationships/image" Target="../media/image60.jpg"/><Relationship Id="rId6" Type="http://schemas.openxmlformats.org/officeDocument/2006/relationships/image" Target="../media/image94.png"/><Relationship Id="rId7"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5.png"/><Relationship Id="rId4" Type="http://schemas.openxmlformats.org/officeDocument/2006/relationships/image" Target="../media/image73.png"/><Relationship Id="rId5" Type="http://schemas.openxmlformats.org/officeDocument/2006/relationships/image" Target="../media/image64.png"/><Relationship Id="rId6" Type="http://schemas.openxmlformats.org/officeDocument/2006/relationships/image" Target="../media/image63.jpg"/><Relationship Id="rId7" Type="http://schemas.openxmlformats.org/officeDocument/2006/relationships/image" Target="../media/image74.png"/></Relationships>
</file>

<file path=ppt/slides/_rels/slide21.xml.rels><?xml version="1.0" encoding="UTF-8" standalone="yes"?><Relationships xmlns="http://schemas.openxmlformats.org/package/2006/relationships"><Relationship Id="rId11" Type="http://schemas.openxmlformats.org/officeDocument/2006/relationships/image" Target="../media/image85.png"/><Relationship Id="rId10" Type="http://schemas.openxmlformats.org/officeDocument/2006/relationships/image" Target="../media/image77.png"/><Relationship Id="rId13" Type="http://schemas.openxmlformats.org/officeDocument/2006/relationships/image" Target="../media/image76.png"/><Relationship Id="rId12" Type="http://schemas.openxmlformats.org/officeDocument/2006/relationships/image" Target="../media/image84.png"/><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68.png"/><Relationship Id="rId4" Type="http://schemas.openxmlformats.org/officeDocument/2006/relationships/image" Target="../media/image92.png"/><Relationship Id="rId9" Type="http://schemas.openxmlformats.org/officeDocument/2006/relationships/image" Target="../media/image72.png"/><Relationship Id="rId15" Type="http://schemas.openxmlformats.org/officeDocument/2006/relationships/image" Target="../media/image80.png"/><Relationship Id="rId14" Type="http://schemas.openxmlformats.org/officeDocument/2006/relationships/image" Target="../media/image86.png"/><Relationship Id="rId17" Type="http://schemas.openxmlformats.org/officeDocument/2006/relationships/image" Target="../media/image81.png"/><Relationship Id="rId16" Type="http://schemas.openxmlformats.org/officeDocument/2006/relationships/image" Target="../media/image104.png"/><Relationship Id="rId5" Type="http://schemas.openxmlformats.org/officeDocument/2006/relationships/image" Target="../media/image71.png"/><Relationship Id="rId6" Type="http://schemas.openxmlformats.org/officeDocument/2006/relationships/image" Target="../media/image70.png"/><Relationship Id="rId18" Type="http://schemas.openxmlformats.org/officeDocument/2006/relationships/image" Target="../media/image101.png"/><Relationship Id="rId7" Type="http://schemas.openxmlformats.org/officeDocument/2006/relationships/image" Target="../media/image69.png"/><Relationship Id="rId8" Type="http://schemas.openxmlformats.org/officeDocument/2006/relationships/image" Target="../media/image83.png"/></Relationships>
</file>

<file path=ppt/slides/_rels/slide22.xml.rels><?xml version="1.0" encoding="UTF-8" standalone="yes"?><Relationships xmlns="http://schemas.openxmlformats.org/package/2006/relationships"><Relationship Id="rId11" Type="http://schemas.openxmlformats.org/officeDocument/2006/relationships/image" Target="../media/image45.jpg"/><Relationship Id="rId10" Type="http://schemas.openxmlformats.org/officeDocument/2006/relationships/image" Target="../media/image42.jpg"/><Relationship Id="rId13" Type="http://schemas.openxmlformats.org/officeDocument/2006/relationships/image" Target="../media/image50.jpg"/><Relationship Id="rId12" Type="http://schemas.openxmlformats.org/officeDocument/2006/relationships/image" Target="../media/image48.jpg"/><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7.jpg"/><Relationship Id="rId4" Type="http://schemas.openxmlformats.org/officeDocument/2006/relationships/image" Target="../media/image43.jpg"/><Relationship Id="rId9" Type="http://schemas.openxmlformats.org/officeDocument/2006/relationships/image" Target="../media/image46.jpg"/><Relationship Id="rId15" Type="http://schemas.openxmlformats.org/officeDocument/2006/relationships/image" Target="../media/image66.jpg"/><Relationship Id="rId14" Type="http://schemas.openxmlformats.org/officeDocument/2006/relationships/image" Target="../media/image51.jpg"/><Relationship Id="rId17" Type="http://schemas.openxmlformats.org/officeDocument/2006/relationships/image" Target="../media/image53.png"/><Relationship Id="rId16" Type="http://schemas.openxmlformats.org/officeDocument/2006/relationships/image" Target="../media/image55.jpg"/><Relationship Id="rId5" Type="http://schemas.openxmlformats.org/officeDocument/2006/relationships/image" Target="../media/image44.png"/><Relationship Id="rId19" Type="http://schemas.openxmlformats.org/officeDocument/2006/relationships/image" Target="../media/image54.jpg"/><Relationship Id="rId6" Type="http://schemas.openxmlformats.org/officeDocument/2006/relationships/image" Target="../media/image40.jpg"/><Relationship Id="rId18" Type="http://schemas.openxmlformats.org/officeDocument/2006/relationships/image" Target="../media/image52.png"/><Relationship Id="rId7" Type="http://schemas.openxmlformats.org/officeDocument/2006/relationships/image" Target="../media/image41.gif"/><Relationship Id="rId8" Type="http://schemas.openxmlformats.org/officeDocument/2006/relationships/image" Target="../media/image49.jpg"/></Relationships>
</file>

<file path=ppt/slides/_rels/slide23.xml.rels><?xml version="1.0" encoding="UTF-8" standalone="yes"?><Relationships xmlns="http://schemas.openxmlformats.org/package/2006/relationships"><Relationship Id="rId11" Type="http://schemas.openxmlformats.org/officeDocument/2006/relationships/image" Target="../media/image45.jpg"/><Relationship Id="rId10" Type="http://schemas.openxmlformats.org/officeDocument/2006/relationships/image" Target="../media/image42.jpg"/><Relationship Id="rId13" Type="http://schemas.openxmlformats.org/officeDocument/2006/relationships/image" Target="../media/image50.jpg"/><Relationship Id="rId12" Type="http://schemas.openxmlformats.org/officeDocument/2006/relationships/image" Target="../media/image48.jpg"/><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7.jpg"/><Relationship Id="rId4" Type="http://schemas.openxmlformats.org/officeDocument/2006/relationships/image" Target="../media/image43.jpg"/><Relationship Id="rId9" Type="http://schemas.openxmlformats.org/officeDocument/2006/relationships/image" Target="../media/image46.jpg"/><Relationship Id="rId15" Type="http://schemas.openxmlformats.org/officeDocument/2006/relationships/image" Target="../media/image66.jpg"/><Relationship Id="rId14" Type="http://schemas.openxmlformats.org/officeDocument/2006/relationships/image" Target="../media/image51.jpg"/><Relationship Id="rId17" Type="http://schemas.openxmlformats.org/officeDocument/2006/relationships/image" Target="../media/image53.png"/><Relationship Id="rId16" Type="http://schemas.openxmlformats.org/officeDocument/2006/relationships/image" Target="../media/image55.jpg"/><Relationship Id="rId5" Type="http://schemas.openxmlformats.org/officeDocument/2006/relationships/image" Target="../media/image44.png"/><Relationship Id="rId19" Type="http://schemas.openxmlformats.org/officeDocument/2006/relationships/image" Target="../media/image54.jpg"/><Relationship Id="rId6" Type="http://schemas.openxmlformats.org/officeDocument/2006/relationships/image" Target="../media/image40.jpg"/><Relationship Id="rId18" Type="http://schemas.openxmlformats.org/officeDocument/2006/relationships/image" Target="../media/image52.png"/><Relationship Id="rId7" Type="http://schemas.openxmlformats.org/officeDocument/2006/relationships/image" Target="../media/image41.gif"/><Relationship Id="rId8" Type="http://schemas.openxmlformats.org/officeDocument/2006/relationships/image" Target="../media/image49.jpg"/></Relationships>
</file>

<file path=ppt/slides/_rels/slide24.xml.rels><?xml version="1.0" encoding="UTF-8" standalone="yes"?><Relationships xmlns="http://schemas.openxmlformats.org/package/2006/relationships"><Relationship Id="rId11" Type="http://schemas.openxmlformats.org/officeDocument/2006/relationships/image" Target="../media/image45.jpg"/><Relationship Id="rId10" Type="http://schemas.openxmlformats.org/officeDocument/2006/relationships/image" Target="../media/image42.jpg"/><Relationship Id="rId13" Type="http://schemas.openxmlformats.org/officeDocument/2006/relationships/image" Target="../media/image50.jpg"/><Relationship Id="rId12" Type="http://schemas.openxmlformats.org/officeDocument/2006/relationships/image" Target="../media/image48.jp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7.jpg"/><Relationship Id="rId4" Type="http://schemas.openxmlformats.org/officeDocument/2006/relationships/image" Target="../media/image43.jpg"/><Relationship Id="rId9" Type="http://schemas.openxmlformats.org/officeDocument/2006/relationships/image" Target="../media/image46.jpg"/><Relationship Id="rId15" Type="http://schemas.openxmlformats.org/officeDocument/2006/relationships/image" Target="../media/image66.jpg"/><Relationship Id="rId14" Type="http://schemas.openxmlformats.org/officeDocument/2006/relationships/image" Target="../media/image51.jpg"/><Relationship Id="rId17" Type="http://schemas.openxmlformats.org/officeDocument/2006/relationships/image" Target="../media/image53.png"/><Relationship Id="rId16" Type="http://schemas.openxmlformats.org/officeDocument/2006/relationships/image" Target="../media/image55.jpg"/><Relationship Id="rId5" Type="http://schemas.openxmlformats.org/officeDocument/2006/relationships/image" Target="../media/image44.png"/><Relationship Id="rId19" Type="http://schemas.openxmlformats.org/officeDocument/2006/relationships/image" Target="../media/image54.jpg"/><Relationship Id="rId6" Type="http://schemas.openxmlformats.org/officeDocument/2006/relationships/image" Target="../media/image40.jpg"/><Relationship Id="rId18" Type="http://schemas.openxmlformats.org/officeDocument/2006/relationships/image" Target="../media/image52.png"/><Relationship Id="rId7" Type="http://schemas.openxmlformats.org/officeDocument/2006/relationships/image" Target="../media/image41.gif"/><Relationship Id="rId8" Type="http://schemas.openxmlformats.org/officeDocument/2006/relationships/image" Target="../media/image4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idx="1" type="subTitle"/>
          </p:nvPr>
        </p:nvSpPr>
        <p:spPr>
          <a:xfrm>
            <a:off x="0" y="4651373"/>
            <a:ext cx="12188825" cy="2206626"/>
          </a:xfrm>
          <a:prstGeom prst="rect">
            <a:avLst/>
          </a:prstGeom>
          <a:noFill/>
          <a:ln>
            <a:noFill/>
          </a:ln>
        </p:spPr>
        <p:txBody>
          <a:bodyPr anchorCtr="0" anchor="t" bIns="0" lIns="91425" spcFirstLastPara="1" rIns="91425" wrap="square" tIns="0">
            <a:normAutofit/>
          </a:bodyPr>
          <a:lstStyle/>
          <a:p>
            <a:pPr indent="0" lvl="0" marL="0" rtl="0" algn="ctr">
              <a:lnSpc>
                <a:spcPct val="95000"/>
              </a:lnSpc>
              <a:spcBef>
                <a:spcPts val="0"/>
              </a:spcBef>
              <a:spcAft>
                <a:spcPts val="0"/>
              </a:spcAft>
              <a:buSzPts val="2640"/>
              <a:buNone/>
            </a:pPr>
            <a:r>
              <a:rPr lang="en-US"/>
              <a:t>Clarkson University | Spring 2023</a:t>
            </a:r>
            <a:endParaRPr/>
          </a:p>
        </p:txBody>
      </p:sp>
      <p:sp>
        <p:nvSpPr>
          <p:cNvPr id="145" name="Google Shape;145;p1"/>
          <p:cNvSpPr txBox="1"/>
          <p:nvPr>
            <p:ph type="ctrTitle"/>
          </p:nvPr>
        </p:nvSpPr>
        <p:spPr>
          <a:xfrm>
            <a:off x="0" y="508001"/>
            <a:ext cx="12188825" cy="1698626"/>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Clr>
                <a:srgbClr val="FFFFFF"/>
              </a:buClr>
              <a:buSzPts val="4400"/>
              <a:buFont typeface="Zilla Slab SemiBold"/>
              <a:buNone/>
            </a:pPr>
            <a:r>
              <a:rPr lang="en-US"/>
              <a:t>Department of Mathematics</a:t>
            </a:r>
            <a:endParaRPr/>
          </a:p>
        </p:txBody>
      </p:sp>
    </p:spTree>
  </p:cSld>
  <p:clrMapOvr>
    <a:masterClrMapping/>
  </p:clrMapOvr>
  <p:transition p14:dur="50">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2634fafce0_0_97"/>
          <p:cNvSpPr txBox="1"/>
          <p:nvPr>
            <p:ph type="title"/>
          </p:nvPr>
        </p:nvSpPr>
        <p:spPr>
          <a:xfrm>
            <a:off x="188913" y="-3424"/>
            <a:ext cx="11849100" cy="10407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Our Graduates do lots of different things, and none with the title of “mathematician.”</a:t>
            </a:r>
            <a:endParaRPr/>
          </a:p>
        </p:txBody>
      </p:sp>
      <p:graphicFrame>
        <p:nvGraphicFramePr>
          <p:cNvPr id="226" name="Google Shape;226;g22634fafce0_0_97"/>
          <p:cNvGraphicFramePr/>
          <p:nvPr/>
        </p:nvGraphicFramePr>
        <p:xfrm>
          <a:off x="917088" y="1385613"/>
          <a:ext cx="3000000" cy="3000000"/>
        </p:xfrm>
        <a:graphic>
          <a:graphicData uri="http://schemas.openxmlformats.org/drawingml/2006/table">
            <a:tbl>
              <a:tblPr bandRow="1" firstRow="1">
                <a:noFill/>
                <a:tableStyleId>{58CB2041-9B84-40A0-A6C2-43D1FB48246B}</a:tableStyleId>
              </a:tblPr>
              <a:tblGrid>
                <a:gridCol w="594725"/>
                <a:gridCol w="1222700"/>
                <a:gridCol w="635500"/>
                <a:gridCol w="1334375"/>
                <a:gridCol w="3828050"/>
                <a:gridCol w="2739300"/>
              </a:tblGrid>
              <a:tr h="292000">
                <a:tc rowSpan="16">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Alicia</a:t>
                      </a:r>
                      <a:endParaRPr sz="1600" u="none" cap="none" strike="noStrike">
                        <a:latin typeface="Roboto"/>
                        <a:ea typeface="Roboto"/>
                        <a:cs typeface="Roboto"/>
                        <a:sym typeface="Roboto"/>
                      </a:endParaRPr>
                    </a:p>
                  </a:txBody>
                  <a:tcPr marT="36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19</a:t>
                      </a:r>
                      <a:endParaRPr sz="1600" u="none" cap="none" strike="noStrike">
                        <a:latin typeface="Roboto"/>
                        <a:ea typeface="Roboto"/>
                        <a:cs typeface="Roboto"/>
                        <a:sym typeface="Roboto"/>
                      </a:endParaRPr>
                    </a:p>
                  </a:txBody>
                  <a:tcPr marT="36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36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Manufacturing Analyst</a:t>
                      </a:r>
                      <a:endParaRPr sz="1600" u="none" cap="none" strike="noStrike">
                        <a:latin typeface="Roboto"/>
                        <a:ea typeface="Roboto"/>
                        <a:cs typeface="Roboto"/>
                        <a:sym typeface="Roboto"/>
                      </a:endParaRPr>
                    </a:p>
                  </a:txBody>
                  <a:tcPr marT="36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SRCTec</a:t>
                      </a:r>
                      <a:endParaRPr sz="1600" u="none" cap="none" strike="noStrike">
                        <a:latin typeface="Roboto"/>
                        <a:ea typeface="Roboto"/>
                        <a:cs typeface="Roboto"/>
                        <a:sym typeface="Roboto"/>
                      </a:endParaRPr>
                    </a:p>
                  </a:txBody>
                  <a:tcPr marT="36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Toop</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19</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AMS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Graduate</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Northeastern U.</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Chris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19</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AMS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Data Sci</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Harris Corp., Rochester</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Sam</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19</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Math&amp;CS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Software Developer</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Epic, WI</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Gary</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18</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Math&amp;CS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Electrician</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Old Forge Elec, NY</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Jacob</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18</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Math&amp;CS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Google</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LA</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Jheilyno</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18</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AMS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Country Living Loans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Northeast US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Lauren</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18</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AMS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Graduate</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Iowa State U.</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Warren</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18</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AMS</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Clarkson U.</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Evan</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17</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Market Research, IRI</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Chicago</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Ahmed</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16</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Language Data Analyst</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NY</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Carrie</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16</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Data Scientist</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NY</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Ahmed</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16</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Language Data Analyst</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NY</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Nick</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14</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Lecturer</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The Ohio State</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Peter</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14</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AMS&amp;Phy</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Data Scientist</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Cornell U.</a:t>
                      </a:r>
                      <a:endParaRPr sz="1600" u="none" cap="none" strike="noStrike">
                        <a:latin typeface="Roboto"/>
                        <a:ea typeface="Roboto"/>
                        <a:cs typeface="Roboto"/>
                        <a:sym typeface="Roboto"/>
                      </a:endParaRPr>
                    </a:p>
                  </a:txBody>
                  <a:tcPr marT="1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92000">
                <a:tc vMerge="1"/>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Ruby</a:t>
                      </a:r>
                      <a:endParaRPr sz="1600" u="none" cap="none" strike="noStrike">
                        <a:latin typeface="Roboto"/>
                        <a:ea typeface="Roboto"/>
                        <a:cs typeface="Roboto"/>
                        <a:sym typeface="Roboto"/>
                      </a:endParaRPr>
                    </a:p>
                  </a:txBody>
                  <a:tcPr marT="17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u="none" cap="none" strike="noStrike">
                          <a:latin typeface="Roboto"/>
                          <a:ea typeface="Roboto"/>
                          <a:cs typeface="Roboto"/>
                          <a:sym typeface="Roboto"/>
                        </a:rPr>
                        <a:t>10</a:t>
                      </a:r>
                      <a:endParaRPr sz="1600" u="none" cap="none" strike="noStrike">
                        <a:latin typeface="Roboto"/>
                        <a:ea typeface="Roboto"/>
                        <a:cs typeface="Roboto"/>
                        <a:sym typeface="Roboto"/>
                      </a:endParaRPr>
                    </a:p>
                  </a:txBody>
                  <a:tcPr marT="17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Math</a:t>
                      </a:r>
                      <a:endParaRPr sz="1600" u="none" cap="none" strike="noStrike">
                        <a:latin typeface="Roboto"/>
                        <a:ea typeface="Roboto"/>
                        <a:cs typeface="Roboto"/>
                        <a:sym typeface="Roboto"/>
                      </a:endParaRPr>
                    </a:p>
                  </a:txBody>
                  <a:tcPr marT="17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Miller Institute for Basic Research in Sci</a:t>
                      </a:r>
                      <a:endParaRPr sz="1600" u="none" cap="none" strike="noStrike">
                        <a:latin typeface="Roboto"/>
                        <a:ea typeface="Roboto"/>
                        <a:cs typeface="Roboto"/>
                        <a:sym typeface="Roboto"/>
                      </a:endParaRPr>
                    </a:p>
                  </a:txBody>
                  <a:tcPr marT="17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75565" marR="0" rtl="0" algn="l">
                        <a:lnSpc>
                          <a:spcPct val="100000"/>
                        </a:lnSpc>
                        <a:spcBef>
                          <a:spcPts val="0"/>
                        </a:spcBef>
                        <a:spcAft>
                          <a:spcPts val="0"/>
                        </a:spcAft>
                        <a:buNone/>
                      </a:pPr>
                      <a:r>
                        <a:rPr lang="en-US" sz="1600" u="none" cap="none" strike="noStrike">
                          <a:latin typeface="Roboto"/>
                          <a:ea typeface="Roboto"/>
                          <a:cs typeface="Roboto"/>
                          <a:sym typeface="Roboto"/>
                        </a:rPr>
                        <a:t>UC Berkeley</a:t>
                      </a:r>
                      <a:endParaRPr sz="1600" u="none" cap="none" strike="noStrike">
                        <a:latin typeface="Roboto"/>
                        <a:ea typeface="Roboto"/>
                        <a:cs typeface="Roboto"/>
                        <a:sym typeface="Roboto"/>
                      </a:endParaRPr>
                    </a:p>
                  </a:txBody>
                  <a:tcPr marT="17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grpSp>
        <p:nvGrpSpPr>
          <p:cNvPr id="227" name="Google Shape;227;g22634fafce0_0_97"/>
          <p:cNvGrpSpPr/>
          <p:nvPr/>
        </p:nvGrpSpPr>
        <p:grpSpPr>
          <a:xfrm>
            <a:off x="1102973" y="1469557"/>
            <a:ext cx="230405" cy="4530135"/>
            <a:chOff x="2436873" y="1742785"/>
            <a:chExt cx="182702" cy="3712008"/>
          </a:xfrm>
        </p:grpSpPr>
        <p:sp>
          <p:nvSpPr>
            <p:cNvPr id="228" name="Google Shape;228;g22634fafce0_0_97"/>
            <p:cNvSpPr/>
            <p:nvPr/>
          </p:nvSpPr>
          <p:spPr>
            <a:xfrm>
              <a:off x="2436873" y="1742785"/>
              <a:ext cx="181200" cy="181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29" name="Google Shape;229;g22634fafce0_0_97"/>
            <p:cNvSpPr/>
            <p:nvPr/>
          </p:nvSpPr>
          <p:spPr>
            <a:xfrm>
              <a:off x="2436875" y="1976639"/>
              <a:ext cx="182700" cy="182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0" name="Google Shape;230;g22634fafce0_0_97"/>
            <p:cNvSpPr/>
            <p:nvPr/>
          </p:nvSpPr>
          <p:spPr>
            <a:xfrm>
              <a:off x="2436875" y="2211906"/>
              <a:ext cx="182700" cy="1827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1" name="Google Shape;231;g22634fafce0_0_97"/>
            <p:cNvSpPr/>
            <p:nvPr/>
          </p:nvSpPr>
          <p:spPr>
            <a:xfrm>
              <a:off x="2436875" y="2447199"/>
              <a:ext cx="182700" cy="1827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2" name="Google Shape;232;g22634fafce0_0_97"/>
            <p:cNvSpPr/>
            <p:nvPr/>
          </p:nvSpPr>
          <p:spPr>
            <a:xfrm>
              <a:off x="2436874" y="2682552"/>
              <a:ext cx="182700" cy="1827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3" name="Google Shape;233;g22634fafce0_0_97"/>
            <p:cNvSpPr/>
            <p:nvPr/>
          </p:nvSpPr>
          <p:spPr>
            <a:xfrm>
              <a:off x="2436875" y="2917804"/>
              <a:ext cx="182700" cy="1827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4" name="Google Shape;234;g22634fafce0_0_97"/>
            <p:cNvSpPr/>
            <p:nvPr/>
          </p:nvSpPr>
          <p:spPr>
            <a:xfrm>
              <a:off x="2436874" y="3153114"/>
              <a:ext cx="182700" cy="1827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5" name="Google Shape;235;g22634fafce0_0_97"/>
            <p:cNvSpPr/>
            <p:nvPr/>
          </p:nvSpPr>
          <p:spPr>
            <a:xfrm>
              <a:off x="2436875" y="3388436"/>
              <a:ext cx="182700" cy="1827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6" name="Google Shape;236;g22634fafce0_0_97"/>
            <p:cNvSpPr/>
            <p:nvPr/>
          </p:nvSpPr>
          <p:spPr>
            <a:xfrm>
              <a:off x="2436875" y="3623736"/>
              <a:ext cx="182700" cy="1827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7" name="Google Shape;237;g22634fafce0_0_97"/>
            <p:cNvSpPr/>
            <p:nvPr/>
          </p:nvSpPr>
          <p:spPr>
            <a:xfrm>
              <a:off x="2436875" y="3859063"/>
              <a:ext cx="182700" cy="182700"/>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8" name="Google Shape;238;g22634fafce0_0_97"/>
            <p:cNvSpPr/>
            <p:nvPr/>
          </p:nvSpPr>
          <p:spPr>
            <a:xfrm>
              <a:off x="2436875" y="4094370"/>
              <a:ext cx="182700" cy="18270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39" name="Google Shape;239;g22634fafce0_0_97"/>
            <p:cNvSpPr/>
            <p:nvPr/>
          </p:nvSpPr>
          <p:spPr>
            <a:xfrm>
              <a:off x="2436874" y="4329660"/>
              <a:ext cx="182700" cy="18270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40" name="Google Shape;240;g22634fafce0_0_97"/>
            <p:cNvSpPr/>
            <p:nvPr/>
          </p:nvSpPr>
          <p:spPr>
            <a:xfrm>
              <a:off x="2436875" y="4564992"/>
              <a:ext cx="182700" cy="182700"/>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41" name="Google Shape;241;g22634fafce0_0_97"/>
            <p:cNvSpPr/>
            <p:nvPr/>
          </p:nvSpPr>
          <p:spPr>
            <a:xfrm>
              <a:off x="2436874" y="4800287"/>
              <a:ext cx="182700" cy="182700"/>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42" name="Google Shape;242;g22634fafce0_0_97"/>
            <p:cNvSpPr/>
            <p:nvPr/>
          </p:nvSpPr>
          <p:spPr>
            <a:xfrm>
              <a:off x="2436875" y="5035589"/>
              <a:ext cx="182700" cy="182700"/>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sp>
          <p:nvSpPr>
            <p:cNvPr id="243" name="Google Shape;243;g22634fafce0_0_97"/>
            <p:cNvSpPr/>
            <p:nvPr/>
          </p:nvSpPr>
          <p:spPr>
            <a:xfrm>
              <a:off x="2436875" y="5270893"/>
              <a:ext cx="182700" cy="183900"/>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4756">
                <a:solidFill>
                  <a:srgbClr val="FFFFFF"/>
                </a:solidFill>
                <a:latin typeface="Times New Roman"/>
                <a:ea typeface="Times New Roman"/>
                <a:cs typeface="Times New Roman"/>
                <a:sym typeface="Times New Roman"/>
              </a:endParaRPr>
            </a:p>
          </p:txBody>
        </p:sp>
      </p:grpSp>
      <p:sp>
        <p:nvSpPr>
          <p:cNvPr id="244" name="Google Shape;244;g22634fafce0_0_97"/>
          <p:cNvSpPr txBox="1"/>
          <p:nvPr/>
        </p:nvSpPr>
        <p:spPr>
          <a:xfrm>
            <a:off x="500700" y="5765624"/>
            <a:ext cx="416400" cy="354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700">
                <a:solidFill>
                  <a:srgbClr val="000000"/>
                </a:solidFill>
                <a:latin typeface="Roboto"/>
                <a:ea typeface="Roboto"/>
                <a:cs typeface="Roboto"/>
                <a:sym typeface="Roboto"/>
              </a:rPr>
              <a:t>Dr</a:t>
            </a:r>
            <a:endParaRPr b="1" sz="1700">
              <a:solidFill>
                <a:srgbClr val="000000"/>
              </a:solidFill>
              <a:latin typeface="Roboto"/>
              <a:ea typeface="Roboto"/>
              <a:cs typeface="Roboto"/>
              <a:sym typeface="Roboto"/>
            </a:endParaRPr>
          </a:p>
        </p:txBody>
      </p:sp>
      <p:sp>
        <p:nvSpPr>
          <p:cNvPr id="245" name="Google Shape;245;g22634fafce0_0_97"/>
          <p:cNvSpPr txBox="1"/>
          <p:nvPr/>
        </p:nvSpPr>
        <p:spPr>
          <a:xfrm>
            <a:off x="500700" y="5181624"/>
            <a:ext cx="416400" cy="354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700">
                <a:solidFill>
                  <a:srgbClr val="000000"/>
                </a:solidFill>
                <a:latin typeface="Roboto"/>
                <a:ea typeface="Roboto"/>
                <a:cs typeface="Roboto"/>
                <a:sym typeface="Roboto"/>
              </a:rPr>
              <a:t>Dr</a:t>
            </a:r>
            <a:endParaRPr b="1" sz="1700">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2634fafce0_0_135"/>
          <p:cNvSpPr txBox="1"/>
          <p:nvPr>
            <p:ph idx="1" type="body"/>
          </p:nvPr>
        </p:nvSpPr>
        <p:spPr>
          <a:xfrm>
            <a:off x="188913" y="996330"/>
            <a:ext cx="5797500" cy="5135100"/>
          </a:xfrm>
          <a:prstGeom prst="rect">
            <a:avLst/>
          </a:prstGeom>
        </p:spPr>
        <p:txBody>
          <a:bodyPr anchorCtr="0" anchor="t" bIns="0" lIns="91425" spcFirstLastPara="1" rIns="91425" wrap="square" tIns="0">
            <a:normAutofit lnSpcReduction="20000"/>
          </a:bodyPr>
          <a:lstStyle/>
          <a:p>
            <a:pPr indent="-347980" lvl="0" marL="457200" rtl="0" algn="l">
              <a:lnSpc>
                <a:spcPct val="115000"/>
              </a:lnSpc>
              <a:spcBef>
                <a:spcPts val="0"/>
              </a:spcBef>
              <a:spcAft>
                <a:spcPts val="0"/>
              </a:spcAft>
              <a:buSzPts val="1880"/>
              <a:buChar char="•"/>
            </a:pPr>
            <a:r>
              <a:rPr b="1" lang="en-US" sz="2300"/>
              <a:t>Jayesh Bokhiria (15)</a:t>
            </a:r>
            <a:r>
              <a:rPr lang="en-US" sz="2300"/>
              <a:t> – GE </a:t>
            </a:r>
            <a:r>
              <a:rPr lang="en-US" sz="2300"/>
              <a:t>Transportation</a:t>
            </a:r>
            <a:r>
              <a:rPr lang="en-US" sz="2300"/>
              <a:t> – </a:t>
            </a:r>
            <a:r>
              <a:rPr lang="en-US" sz="2300"/>
              <a:t>Locomotive</a:t>
            </a:r>
            <a:r>
              <a:rPr lang="en-US" sz="2300"/>
              <a:t> control system validation and simulation.</a:t>
            </a:r>
            <a:endParaRPr sz="2300"/>
          </a:p>
          <a:p>
            <a:pPr indent="-347980" lvl="0" marL="457200" rtl="0" algn="l">
              <a:lnSpc>
                <a:spcPct val="115000"/>
              </a:lnSpc>
              <a:spcBef>
                <a:spcPts val="1000"/>
              </a:spcBef>
              <a:spcAft>
                <a:spcPts val="0"/>
              </a:spcAft>
              <a:buSzPts val="1880"/>
              <a:buChar char="•"/>
            </a:pPr>
            <a:r>
              <a:rPr b="1" lang="en-US" sz="2300"/>
              <a:t>Carrie Galgano (15)</a:t>
            </a:r>
            <a:r>
              <a:rPr lang="en-US" sz="2300"/>
              <a:t> – Teacher</a:t>
            </a:r>
            <a:endParaRPr sz="2300"/>
          </a:p>
          <a:p>
            <a:pPr indent="-347980" lvl="0" marL="457200" rtl="0" algn="l">
              <a:lnSpc>
                <a:spcPct val="115000"/>
              </a:lnSpc>
              <a:spcBef>
                <a:spcPts val="1000"/>
              </a:spcBef>
              <a:spcAft>
                <a:spcPts val="0"/>
              </a:spcAft>
              <a:buSzPts val="1880"/>
              <a:buChar char="•"/>
            </a:pPr>
            <a:r>
              <a:rPr b="1" lang="en-US" sz="2300"/>
              <a:t>Emily Metruck (13)</a:t>
            </a:r>
            <a:r>
              <a:rPr lang="en-US" sz="2300"/>
              <a:t> – IBM – Software Test Engineer</a:t>
            </a:r>
            <a:endParaRPr sz="2300"/>
          </a:p>
          <a:p>
            <a:pPr indent="-347980" lvl="0" marL="457200" rtl="0" algn="l">
              <a:lnSpc>
                <a:spcPct val="115000"/>
              </a:lnSpc>
              <a:spcBef>
                <a:spcPts val="1000"/>
              </a:spcBef>
              <a:spcAft>
                <a:spcPts val="0"/>
              </a:spcAft>
              <a:buSzPts val="1880"/>
              <a:buChar char="•"/>
            </a:pPr>
            <a:r>
              <a:rPr b="1" lang="en-US" sz="2300"/>
              <a:t>Ahmed Elborolosy</a:t>
            </a:r>
            <a:r>
              <a:rPr lang="en-US" sz="2300"/>
              <a:t> – X.AI  -  tech started in AI applied to travel arrangements</a:t>
            </a:r>
            <a:endParaRPr sz="2300"/>
          </a:p>
          <a:p>
            <a:pPr indent="-347980" lvl="0" marL="457200" rtl="0" algn="l">
              <a:lnSpc>
                <a:spcPct val="115000"/>
              </a:lnSpc>
              <a:spcBef>
                <a:spcPts val="1000"/>
              </a:spcBef>
              <a:spcAft>
                <a:spcPts val="0"/>
              </a:spcAft>
              <a:buSzPts val="1880"/>
              <a:buChar char="•"/>
            </a:pPr>
            <a:r>
              <a:rPr b="1" lang="en-US" sz="2300"/>
              <a:t>Peter Vaillancourt (15)</a:t>
            </a:r>
            <a:r>
              <a:rPr lang="en-US" sz="2300"/>
              <a:t> – Cornell Data Analytics Consultancy</a:t>
            </a:r>
            <a:endParaRPr sz="2300"/>
          </a:p>
          <a:p>
            <a:pPr indent="-347980" lvl="0" marL="457200" rtl="0" algn="l">
              <a:lnSpc>
                <a:spcPct val="115000"/>
              </a:lnSpc>
              <a:spcBef>
                <a:spcPts val="1000"/>
              </a:spcBef>
              <a:spcAft>
                <a:spcPts val="1000"/>
              </a:spcAft>
              <a:buSzPts val="1880"/>
              <a:buChar char="•"/>
            </a:pPr>
            <a:r>
              <a:rPr b="1" lang="en-US" sz="2300"/>
              <a:t>Candace Liu (14)</a:t>
            </a:r>
            <a:r>
              <a:rPr lang="en-US" sz="2300"/>
              <a:t> – EPIC – Technical Services</a:t>
            </a:r>
            <a:endParaRPr sz="2300"/>
          </a:p>
        </p:txBody>
      </p:sp>
      <p:sp>
        <p:nvSpPr>
          <p:cNvPr id="252" name="Google Shape;252;g22634fafce0_0_135"/>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The career space for math majors is incredibly diverse.</a:t>
            </a:r>
            <a:endParaRPr/>
          </a:p>
        </p:txBody>
      </p:sp>
      <p:sp>
        <p:nvSpPr>
          <p:cNvPr id="253" name="Google Shape;253;g22634fafce0_0_135"/>
          <p:cNvSpPr txBox="1"/>
          <p:nvPr>
            <p:ph idx="2" type="body"/>
          </p:nvPr>
        </p:nvSpPr>
        <p:spPr>
          <a:xfrm>
            <a:off x="6216645" y="996330"/>
            <a:ext cx="5821500" cy="5135100"/>
          </a:xfrm>
          <a:prstGeom prst="rect">
            <a:avLst/>
          </a:prstGeom>
        </p:spPr>
        <p:txBody>
          <a:bodyPr anchorCtr="0" anchor="t" bIns="0" lIns="91425" spcFirstLastPara="1" rIns="91425" wrap="square" tIns="0">
            <a:normAutofit/>
          </a:bodyPr>
          <a:lstStyle/>
          <a:p>
            <a:pPr indent="-347980" lvl="0" marL="457200" rtl="0" algn="l">
              <a:lnSpc>
                <a:spcPct val="115000"/>
              </a:lnSpc>
              <a:spcBef>
                <a:spcPts val="0"/>
              </a:spcBef>
              <a:spcAft>
                <a:spcPts val="0"/>
              </a:spcAft>
              <a:buSzPts val="1880"/>
              <a:buChar char="•"/>
            </a:pPr>
            <a:r>
              <a:rPr b="1" lang="en-US" sz="2300"/>
              <a:t>Carrie Rider and Kevin Gibson (15)</a:t>
            </a:r>
            <a:r>
              <a:rPr lang="en-US" sz="2300"/>
              <a:t> – Booz Allen – Data Scientist</a:t>
            </a:r>
            <a:endParaRPr sz="2300"/>
          </a:p>
          <a:p>
            <a:pPr indent="-347980" lvl="0" marL="457200" rtl="0" algn="l">
              <a:lnSpc>
                <a:spcPct val="115000"/>
              </a:lnSpc>
              <a:spcBef>
                <a:spcPts val="1000"/>
              </a:spcBef>
              <a:spcAft>
                <a:spcPts val="0"/>
              </a:spcAft>
              <a:buSzPts val="1880"/>
              <a:buChar char="•"/>
            </a:pPr>
            <a:r>
              <a:rPr b="1" lang="en-US" sz="2300"/>
              <a:t>Jacob Baldwin (17)</a:t>
            </a:r>
            <a:r>
              <a:rPr lang="en-US" sz="2300"/>
              <a:t> – AIS – Computer Engineer</a:t>
            </a:r>
            <a:endParaRPr sz="2300"/>
          </a:p>
          <a:p>
            <a:pPr indent="-347980" lvl="0" marL="457200" rtl="0" algn="l">
              <a:lnSpc>
                <a:spcPct val="115000"/>
              </a:lnSpc>
              <a:spcBef>
                <a:spcPts val="1000"/>
              </a:spcBef>
              <a:spcAft>
                <a:spcPts val="0"/>
              </a:spcAft>
              <a:buSzPts val="1880"/>
              <a:buChar char="•"/>
            </a:pPr>
            <a:r>
              <a:rPr b="1" lang="en-US" sz="2300"/>
              <a:t>Iman Khondker (11)</a:t>
            </a:r>
            <a:r>
              <a:rPr lang="en-US" sz="2300"/>
              <a:t> – Pixel Academy</a:t>
            </a:r>
            <a:endParaRPr sz="2300"/>
          </a:p>
          <a:p>
            <a:pPr indent="-347980" lvl="0" marL="457200" rtl="0" algn="l">
              <a:lnSpc>
                <a:spcPct val="115000"/>
              </a:lnSpc>
              <a:spcBef>
                <a:spcPts val="1000"/>
              </a:spcBef>
              <a:spcAft>
                <a:spcPts val="0"/>
              </a:spcAft>
              <a:buSzPts val="1880"/>
              <a:buChar char="•"/>
            </a:pPr>
            <a:r>
              <a:rPr b="1" lang="en-US" sz="2300"/>
              <a:t>Steven Foti (11)</a:t>
            </a:r>
            <a:r>
              <a:rPr lang="en-US" sz="2300"/>
              <a:t> – Director of Online MS in Biostatistics at U of Florida</a:t>
            </a:r>
            <a:endParaRPr sz="2300"/>
          </a:p>
          <a:p>
            <a:pPr indent="-347980" lvl="0" marL="457200" rtl="0" algn="l">
              <a:lnSpc>
                <a:spcPct val="115000"/>
              </a:lnSpc>
              <a:spcBef>
                <a:spcPts val="1000"/>
              </a:spcBef>
              <a:spcAft>
                <a:spcPts val="0"/>
              </a:spcAft>
              <a:buSzPts val="1880"/>
              <a:buChar char="•"/>
            </a:pPr>
            <a:r>
              <a:rPr b="1" lang="en-US" sz="2300"/>
              <a:t>Arianne Loeber (13)</a:t>
            </a:r>
            <a:r>
              <a:rPr lang="en-US" sz="2300"/>
              <a:t> – GE Oil and Gas – Project Quality Leader</a:t>
            </a:r>
            <a:endParaRPr sz="2300"/>
          </a:p>
          <a:p>
            <a:pPr indent="-347980" lvl="0" marL="457200" rtl="0" algn="l">
              <a:lnSpc>
                <a:spcPct val="115000"/>
              </a:lnSpc>
              <a:spcBef>
                <a:spcPts val="1000"/>
              </a:spcBef>
              <a:spcAft>
                <a:spcPts val="1000"/>
              </a:spcAft>
              <a:buSzPts val="1880"/>
              <a:buChar char="•"/>
            </a:pPr>
            <a:r>
              <a:rPr b="1" lang="en-US" sz="2300"/>
              <a:t>Devin Willis (17)</a:t>
            </a:r>
            <a:r>
              <a:rPr lang="en-US" sz="2300"/>
              <a:t> – Canton Potsdam Hospital – Quality of Care analytics</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2634fafce0_0_146"/>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Studying Math develops your critical thinking skills</a:t>
            </a:r>
            <a:endParaRPr/>
          </a:p>
        </p:txBody>
      </p:sp>
      <p:sp>
        <p:nvSpPr>
          <p:cNvPr id="260" name="Google Shape;260;g22634fafce0_0_146"/>
          <p:cNvSpPr txBox="1"/>
          <p:nvPr/>
        </p:nvSpPr>
        <p:spPr>
          <a:xfrm>
            <a:off x="371973" y="896550"/>
            <a:ext cx="848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latin typeface="Roboto"/>
                <a:ea typeface="Roboto"/>
                <a:cs typeface="Roboto"/>
                <a:sym typeface="Roboto"/>
              </a:rPr>
              <a:t>MCAT</a:t>
            </a:r>
            <a:endParaRPr b="1" sz="1800">
              <a:latin typeface="Roboto"/>
              <a:ea typeface="Roboto"/>
              <a:cs typeface="Roboto"/>
              <a:sym typeface="Roboto"/>
            </a:endParaRPr>
          </a:p>
        </p:txBody>
      </p:sp>
      <p:pic>
        <p:nvPicPr>
          <p:cNvPr id="261" name="Google Shape;261;g22634fafce0_0_146"/>
          <p:cNvPicPr preferRelativeResize="0"/>
          <p:nvPr/>
        </p:nvPicPr>
        <p:blipFill rotWithShape="1">
          <a:blip r:embed="rId3">
            <a:alphaModFix/>
          </a:blip>
          <a:srcRect b="1759" l="1877" r="865" t="2638"/>
          <a:stretch/>
        </p:blipFill>
        <p:spPr>
          <a:xfrm>
            <a:off x="371975" y="1265850"/>
            <a:ext cx="7466600" cy="2337650"/>
          </a:xfrm>
          <a:prstGeom prst="rect">
            <a:avLst/>
          </a:prstGeom>
          <a:noFill/>
          <a:ln>
            <a:noFill/>
          </a:ln>
        </p:spPr>
      </p:pic>
      <p:pic>
        <p:nvPicPr>
          <p:cNvPr id="262" name="Google Shape;262;g22634fafce0_0_146"/>
          <p:cNvPicPr preferRelativeResize="0"/>
          <p:nvPr/>
        </p:nvPicPr>
        <p:blipFill rotWithShape="1">
          <a:blip r:embed="rId4">
            <a:alphaModFix/>
          </a:blip>
          <a:srcRect b="7893" l="14530" r="19900" t="0"/>
          <a:stretch/>
        </p:blipFill>
        <p:spPr>
          <a:xfrm>
            <a:off x="371975" y="4062700"/>
            <a:ext cx="2497674" cy="2021625"/>
          </a:xfrm>
          <a:prstGeom prst="rect">
            <a:avLst/>
          </a:prstGeom>
          <a:noFill/>
          <a:ln>
            <a:noFill/>
          </a:ln>
        </p:spPr>
      </p:pic>
      <p:sp>
        <p:nvSpPr>
          <p:cNvPr id="263" name="Google Shape;263;g22634fafce0_0_146"/>
          <p:cNvSpPr txBox="1"/>
          <p:nvPr/>
        </p:nvSpPr>
        <p:spPr>
          <a:xfrm>
            <a:off x="371983" y="3805631"/>
            <a:ext cx="920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Roboto"/>
                <a:ea typeface="Roboto"/>
                <a:cs typeface="Roboto"/>
                <a:sym typeface="Roboto"/>
              </a:rPr>
              <a:t>LSAT</a:t>
            </a:r>
            <a:endParaRPr b="1" sz="1800">
              <a:latin typeface="Roboto"/>
              <a:ea typeface="Roboto"/>
              <a:cs typeface="Roboto"/>
              <a:sym typeface="Roboto"/>
            </a:endParaRPr>
          </a:p>
        </p:txBody>
      </p:sp>
      <p:pic>
        <p:nvPicPr>
          <p:cNvPr id="264" name="Google Shape;264;g22634fafce0_0_146"/>
          <p:cNvPicPr preferRelativeResize="0"/>
          <p:nvPr/>
        </p:nvPicPr>
        <p:blipFill rotWithShape="1">
          <a:blip r:embed="rId5">
            <a:alphaModFix/>
          </a:blip>
          <a:srcRect b="0" l="3774" r="2566" t="17844"/>
          <a:stretch/>
        </p:blipFill>
        <p:spPr>
          <a:xfrm>
            <a:off x="4542750" y="3865725"/>
            <a:ext cx="6385443" cy="2441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2634fafce0_0_160"/>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Math Faculty</a:t>
            </a:r>
            <a:endParaRPr/>
          </a:p>
        </p:txBody>
      </p:sp>
      <p:grpSp>
        <p:nvGrpSpPr>
          <p:cNvPr id="271" name="Google Shape;271;g22634fafce0_0_160"/>
          <p:cNvGrpSpPr/>
          <p:nvPr/>
        </p:nvGrpSpPr>
        <p:grpSpPr>
          <a:xfrm>
            <a:off x="907525" y="1076750"/>
            <a:ext cx="10373775" cy="4874125"/>
            <a:chOff x="589850" y="1130800"/>
            <a:chExt cx="10373775" cy="4874125"/>
          </a:xfrm>
        </p:grpSpPr>
        <p:pic>
          <p:nvPicPr>
            <p:cNvPr descr="Joseph Skufca" id="272" name="Google Shape;272;g22634fafce0_0_160"/>
            <p:cNvPicPr preferRelativeResize="0"/>
            <p:nvPr/>
          </p:nvPicPr>
          <p:blipFill rotWithShape="1">
            <a:blip r:embed="rId3">
              <a:alphaModFix/>
            </a:blip>
            <a:srcRect b="0" l="0" r="0" t="0"/>
            <a:stretch/>
          </p:blipFill>
          <p:spPr>
            <a:xfrm>
              <a:off x="589852" y="1130808"/>
              <a:ext cx="1425964" cy="1425959"/>
            </a:xfrm>
            <a:prstGeom prst="rect">
              <a:avLst/>
            </a:prstGeom>
            <a:noFill/>
            <a:ln>
              <a:noFill/>
            </a:ln>
          </p:spPr>
        </p:pic>
        <p:pic>
          <p:nvPicPr>
            <p:cNvPr descr="Emmanuel Asante-Asamani" id="273" name="Google Shape;273;g22634fafce0_0_160"/>
            <p:cNvPicPr preferRelativeResize="0"/>
            <p:nvPr/>
          </p:nvPicPr>
          <p:blipFill rotWithShape="1">
            <a:blip r:embed="rId4">
              <a:alphaModFix/>
            </a:blip>
            <a:srcRect b="0" l="0" r="0" t="0"/>
            <a:stretch/>
          </p:blipFill>
          <p:spPr>
            <a:xfrm>
              <a:off x="4168969" y="1130819"/>
              <a:ext cx="1425964" cy="1425959"/>
            </a:xfrm>
            <a:prstGeom prst="rect">
              <a:avLst/>
            </a:prstGeom>
            <a:noFill/>
            <a:ln>
              <a:noFill/>
            </a:ln>
          </p:spPr>
        </p:pic>
        <p:pic>
          <p:nvPicPr>
            <p:cNvPr descr="Prashant Athavale" id="274" name="Google Shape;274;g22634fafce0_0_160"/>
            <p:cNvPicPr preferRelativeResize="0"/>
            <p:nvPr/>
          </p:nvPicPr>
          <p:blipFill rotWithShape="1">
            <a:blip r:embed="rId5">
              <a:alphaModFix/>
            </a:blip>
            <a:srcRect b="0" l="0" r="0" t="0"/>
            <a:stretch/>
          </p:blipFill>
          <p:spPr>
            <a:xfrm>
              <a:off x="5958524" y="2884352"/>
              <a:ext cx="1425964" cy="1425959"/>
            </a:xfrm>
            <a:prstGeom prst="rect">
              <a:avLst/>
            </a:prstGeom>
            <a:noFill/>
            <a:ln>
              <a:noFill/>
            </a:ln>
          </p:spPr>
        </p:pic>
        <p:pic>
          <p:nvPicPr>
            <p:cNvPr descr="Marko Budišić" id="275" name="Google Shape;275;g22634fafce0_0_160"/>
            <p:cNvPicPr preferRelativeResize="0"/>
            <p:nvPr/>
          </p:nvPicPr>
          <p:blipFill rotWithShape="1">
            <a:blip r:embed="rId6">
              <a:alphaModFix/>
            </a:blip>
            <a:srcRect b="0" l="0" r="0" t="0"/>
            <a:stretch/>
          </p:blipFill>
          <p:spPr>
            <a:xfrm>
              <a:off x="2379405" y="1130804"/>
              <a:ext cx="1425964" cy="1425959"/>
            </a:xfrm>
            <a:prstGeom prst="rect">
              <a:avLst/>
            </a:prstGeom>
            <a:noFill/>
            <a:ln>
              <a:noFill/>
            </a:ln>
          </p:spPr>
        </p:pic>
        <p:pic>
          <p:nvPicPr>
            <p:cNvPr descr="Benjamin Galluzzo" id="276" name="Google Shape;276;g22634fafce0_0_160"/>
            <p:cNvPicPr preferRelativeResize="0"/>
            <p:nvPr/>
          </p:nvPicPr>
          <p:blipFill rotWithShape="1">
            <a:blip r:embed="rId7">
              <a:alphaModFix/>
            </a:blip>
            <a:srcRect b="0" l="0" r="0" t="0"/>
            <a:stretch/>
          </p:blipFill>
          <p:spPr>
            <a:xfrm>
              <a:off x="2379421" y="4561686"/>
              <a:ext cx="1425964" cy="1425959"/>
            </a:xfrm>
            <a:prstGeom prst="rect">
              <a:avLst/>
            </a:prstGeom>
            <a:noFill/>
            <a:ln>
              <a:noFill/>
            </a:ln>
          </p:spPr>
        </p:pic>
        <p:pic>
          <p:nvPicPr>
            <p:cNvPr descr="James Greene " id="277" name="Google Shape;277;g22634fafce0_0_160"/>
            <p:cNvPicPr preferRelativeResize="0"/>
            <p:nvPr/>
          </p:nvPicPr>
          <p:blipFill rotWithShape="1">
            <a:blip r:embed="rId8">
              <a:alphaModFix/>
            </a:blip>
            <a:srcRect b="0" l="0" r="0" t="0"/>
            <a:stretch/>
          </p:blipFill>
          <p:spPr>
            <a:xfrm>
              <a:off x="4168980" y="2846259"/>
              <a:ext cx="1425964" cy="1425959"/>
            </a:xfrm>
            <a:prstGeom prst="rect">
              <a:avLst/>
            </a:prstGeom>
            <a:noFill/>
            <a:ln>
              <a:noFill/>
            </a:ln>
          </p:spPr>
        </p:pic>
        <p:pic>
          <p:nvPicPr>
            <p:cNvPr descr="Olaniyi Iyiola" id="278" name="Google Shape;278;g22634fafce0_0_160"/>
            <p:cNvPicPr preferRelativeResize="0"/>
            <p:nvPr/>
          </p:nvPicPr>
          <p:blipFill rotWithShape="1">
            <a:blip r:embed="rId9">
              <a:alphaModFix/>
            </a:blip>
            <a:srcRect b="0" l="0" r="0" t="0"/>
            <a:stretch/>
          </p:blipFill>
          <p:spPr>
            <a:xfrm>
              <a:off x="9537655" y="2884339"/>
              <a:ext cx="1425964" cy="1425959"/>
            </a:xfrm>
            <a:prstGeom prst="rect">
              <a:avLst/>
            </a:prstGeom>
            <a:noFill/>
            <a:ln>
              <a:noFill/>
            </a:ln>
          </p:spPr>
        </p:pic>
        <p:pic>
          <p:nvPicPr>
            <p:cNvPr descr="portrait_udaya_Jayatilake " id="279" name="Google Shape;279;g22634fafce0_0_160"/>
            <p:cNvPicPr preferRelativeResize="0"/>
            <p:nvPr/>
          </p:nvPicPr>
          <p:blipFill rotWithShape="1">
            <a:blip r:embed="rId10">
              <a:alphaModFix/>
            </a:blip>
            <a:srcRect b="0" l="0" r="0" t="0"/>
            <a:stretch/>
          </p:blipFill>
          <p:spPr>
            <a:xfrm>
              <a:off x="7748094" y="1130810"/>
              <a:ext cx="1425964" cy="1425959"/>
            </a:xfrm>
            <a:prstGeom prst="rect">
              <a:avLst/>
            </a:prstGeom>
            <a:noFill/>
            <a:ln>
              <a:noFill/>
            </a:ln>
          </p:spPr>
        </p:pic>
        <p:pic>
          <p:nvPicPr>
            <p:cNvPr descr="Don Kumudu Mallawa Arachichi headshot" id="280" name="Google Shape;280;g22634fafce0_0_160"/>
            <p:cNvPicPr preferRelativeResize="0"/>
            <p:nvPr/>
          </p:nvPicPr>
          <p:blipFill rotWithShape="1">
            <a:blip r:embed="rId11">
              <a:alphaModFix/>
            </a:blip>
            <a:srcRect b="0" l="0" r="0" t="0"/>
            <a:stretch/>
          </p:blipFill>
          <p:spPr>
            <a:xfrm>
              <a:off x="4168986" y="4578966"/>
              <a:ext cx="1425964" cy="1425959"/>
            </a:xfrm>
            <a:prstGeom prst="rect">
              <a:avLst/>
            </a:prstGeom>
            <a:noFill/>
            <a:ln>
              <a:noFill/>
            </a:ln>
          </p:spPr>
        </p:pic>
        <p:pic>
          <p:nvPicPr>
            <p:cNvPr descr="MArtin" id="281" name="Google Shape;281;g22634fafce0_0_160"/>
            <p:cNvPicPr preferRelativeResize="0"/>
            <p:nvPr/>
          </p:nvPicPr>
          <p:blipFill rotWithShape="1">
            <a:blip r:embed="rId12">
              <a:alphaModFix/>
            </a:blip>
            <a:srcRect b="0" l="0" r="0" t="0"/>
            <a:stretch/>
          </p:blipFill>
          <p:spPr>
            <a:xfrm>
              <a:off x="7748090" y="2884342"/>
              <a:ext cx="1425964" cy="1425959"/>
            </a:xfrm>
            <a:prstGeom prst="rect">
              <a:avLst/>
            </a:prstGeom>
            <a:noFill/>
            <a:ln>
              <a:noFill/>
            </a:ln>
          </p:spPr>
        </p:pic>
        <p:pic>
          <p:nvPicPr>
            <p:cNvPr descr="Mohammad Meysami" id="282" name="Google Shape;282;g22634fafce0_0_160"/>
            <p:cNvPicPr preferRelativeResize="0"/>
            <p:nvPr/>
          </p:nvPicPr>
          <p:blipFill rotWithShape="1">
            <a:blip r:embed="rId13">
              <a:alphaModFix/>
            </a:blip>
            <a:srcRect b="0" l="0" r="0" t="0"/>
            <a:stretch/>
          </p:blipFill>
          <p:spPr>
            <a:xfrm>
              <a:off x="589855" y="2846254"/>
              <a:ext cx="1425964" cy="1425959"/>
            </a:xfrm>
            <a:prstGeom prst="rect">
              <a:avLst/>
            </a:prstGeom>
            <a:noFill/>
            <a:ln>
              <a:noFill/>
            </a:ln>
          </p:spPr>
        </p:pic>
        <p:pic>
          <p:nvPicPr>
            <p:cNvPr descr="Sumona Mondal " id="283" name="Google Shape;283;g22634fafce0_0_160"/>
            <p:cNvPicPr preferRelativeResize="0"/>
            <p:nvPr/>
          </p:nvPicPr>
          <p:blipFill rotWithShape="1">
            <a:blip r:embed="rId14">
              <a:alphaModFix/>
            </a:blip>
            <a:srcRect b="0" l="0" r="0" t="0"/>
            <a:stretch/>
          </p:blipFill>
          <p:spPr>
            <a:xfrm>
              <a:off x="2379423" y="2795107"/>
              <a:ext cx="1425964" cy="1425959"/>
            </a:xfrm>
            <a:prstGeom prst="rect">
              <a:avLst/>
            </a:prstGeom>
            <a:noFill/>
            <a:ln>
              <a:noFill/>
            </a:ln>
          </p:spPr>
        </p:pic>
        <p:pic>
          <p:nvPicPr>
            <p:cNvPr descr="Sara Morrison" id="284" name="Google Shape;284;g22634fafce0_0_160"/>
            <p:cNvPicPr preferRelativeResize="0"/>
            <p:nvPr/>
          </p:nvPicPr>
          <p:blipFill rotWithShape="1">
            <a:blip r:embed="rId15">
              <a:alphaModFix/>
            </a:blip>
            <a:srcRect b="0" l="0" r="0" t="0"/>
            <a:stretch/>
          </p:blipFill>
          <p:spPr>
            <a:xfrm>
              <a:off x="5958535" y="4578966"/>
              <a:ext cx="1425964" cy="1425959"/>
            </a:xfrm>
            <a:prstGeom prst="rect">
              <a:avLst/>
            </a:prstGeom>
            <a:noFill/>
            <a:ln>
              <a:noFill/>
            </a:ln>
          </p:spPr>
        </p:pic>
        <p:pic>
          <p:nvPicPr>
            <p:cNvPr descr="Diana White " id="285" name="Google Shape;285;g22634fafce0_0_160"/>
            <p:cNvPicPr preferRelativeResize="0"/>
            <p:nvPr/>
          </p:nvPicPr>
          <p:blipFill rotWithShape="1">
            <a:blip r:embed="rId16">
              <a:alphaModFix/>
            </a:blip>
            <a:srcRect b="0" l="0" r="0" t="0"/>
            <a:stretch/>
          </p:blipFill>
          <p:spPr>
            <a:xfrm>
              <a:off x="5958524" y="1130800"/>
              <a:ext cx="1425964" cy="1425959"/>
            </a:xfrm>
            <a:prstGeom prst="rect">
              <a:avLst/>
            </a:prstGeom>
            <a:noFill/>
            <a:ln>
              <a:noFill/>
            </a:ln>
          </p:spPr>
        </p:pic>
        <p:pic>
          <p:nvPicPr>
            <p:cNvPr descr="Bin Xu" id="286" name="Google Shape;286;g22634fafce0_0_160"/>
            <p:cNvPicPr preferRelativeResize="0"/>
            <p:nvPr/>
          </p:nvPicPr>
          <p:blipFill rotWithShape="1">
            <a:blip r:embed="rId17">
              <a:alphaModFix/>
            </a:blip>
            <a:srcRect b="0" l="0" r="0" t="0"/>
            <a:stretch/>
          </p:blipFill>
          <p:spPr>
            <a:xfrm>
              <a:off x="9537661" y="1130802"/>
              <a:ext cx="1425964" cy="1425959"/>
            </a:xfrm>
            <a:prstGeom prst="rect">
              <a:avLst/>
            </a:prstGeom>
            <a:noFill/>
            <a:ln>
              <a:noFill/>
            </a:ln>
          </p:spPr>
        </p:pic>
        <p:pic>
          <p:nvPicPr>
            <p:cNvPr descr="portrait_jiaqi_yang " id="287" name="Google Shape;287;g22634fafce0_0_160"/>
            <p:cNvPicPr preferRelativeResize="0"/>
            <p:nvPr/>
          </p:nvPicPr>
          <p:blipFill rotWithShape="1">
            <a:blip r:embed="rId18">
              <a:alphaModFix/>
            </a:blip>
            <a:srcRect b="0" l="0" r="0" t="0"/>
            <a:stretch/>
          </p:blipFill>
          <p:spPr>
            <a:xfrm>
              <a:off x="589850" y="4561696"/>
              <a:ext cx="1425964" cy="1425959"/>
            </a:xfrm>
            <a:prstGeom prst="rect">
              <a:avLst/>
            </a:prstGeom>
            <a:noFill/>
            <a:ln>
              <a:noFill/>
            </a:ln>
          </p:spPr>
        </p:pic>
        <p:pic>
          <p:nvPicPr>
            <p:cNvPr descr="Guangming Yao" id="288" name="Google Shape;288;g22634fafce0_0_160"/>
            <p:cNvPicPr preferRelativeResize="0"/>
            <p:nvPr/>
          </p:nvPicPr>
          <p:blipFill rotWithShape="1">
            <a:blip r:embed="rId19">
              <a:alphaModFix/>
            </a:blip>
            <a:srcRect b="0" l="0" r="0" t="0"/>
            <a:stretch/>
          </p:blipFill>
          <p:spPr>
            <a:xfrm>
              <a:off x="7748100" y="4578956"/>
              <a:ext cx="1425964" cy="1425959"/>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2634fafce0_0_552"/>
          <p:cNvSpPr txBox="1"/>
          <p:nvPr>
            <p:ph idx="1" type="body"/>
          </p:nvPr>
        </p:nvSpPr>
        <p:spPr>
          <a:xfrm>
            <a:off x="188925" y="996325"/>
            <a:ext cx="9873900" cy="51351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b="1" lang="en-US"/>
              <a:t>Small College plus Graduate Program:</a:t>
            </a:r>
            <a:endParaRPr b="1"/>
          </a:p>
          <a:p>
            <a:pPr indent="-354330" lvl="0" marL="457200" rtl="0" algn="l">
              <a:lnSpc>
                <a:spcPct val="100000"/>
              </a:lnSpc>
              <a:spcBef>
                <a:spcPts val="1000"/>
              </a:spcBef>
              <a:spcAft>
                <a:spcPts val="0"/>
              </a:spcAft>
              <a:buSzPts val="1980"/>
              <a:buChar char="•"/>
            </a:pPr>
            <a:r>
              <a:rPr lang="en-US"/>
              <a:t>Courses taught by faculty</a:t>
            </a:r>
            <a:endParaRPr/>
          </a:p>
          <a:p>
            <a:pPr indent="-354330" lvl="0" marL="457200" rtl="0" algn="l">
              <a:lnSpc>
                <a:spcPct val="100000"/>
              </a:lnSpc>
              <a:spcBef>
                <a:spcPts val="1000"/>
              </a:spcBef>
              <a:spcAft>
                <a:spcPts val="0"/>
              </a:spcAft>
              <a:buSzPts val="1980"/>
              <a:buChar char="•"/>
            </a:pPr>
            <a:r>
              <a:rPr lang="en-US"/>
              <a:t>Personal advising</a:t>
            </a:r>
            <a:endParaRPr/>
          </a:p>
          <a:p>
            <a:pPr indent="-354330" lvl="0" marL="457200" rtl="0" algn="l">
              <a:lnSpc>
                <a:spcPct val="100000"/>
              </a:lnSpc>
              <a:spcBef>
                <a:spcPts val="1000"/>
              </a:spcBef>
              <a:spcAft>
                <a:spcPts val="0"/>
              </a:spcAft>
              <a:buSzPts val="1980"/>
              <a:buChar char="•"/>
            </a:pPr>
            <a:r>
              <a:rPr lang="en-US"/>
              <a:t>Professors available for help</a:t>
            </a:r>
            <a:endParaRPr/>
          </a:p>
          <a:p>
            <a:pPr indent="-354330" lvl="0" marL="457200" rtl="0" algn="l">
              <a:lnSpc>
                <a:spcPct val="100000"/>
              </a:lnSpc>
              <a:spcBef>
                <a:spcPts val="1000"/>
              </a:spcBef>
              <a:spcAft>
                <a:spcPts val="0"/>
              </a:spcAft>
              <a:buSzPts val="1980"/>
              <a:buChar char="•"/>
            </a:pPr>
            <a:r>
              <a:rPr lang="en-US"/>
              <a:t>Graduate courses available to well-prepared undergrads</a:t>
            </a:r>
            <a:endParaRPr/>
          </a:p>
          <a:p>
            <a:pPr indent="0" lvl="0" marL="0" rtl="0" algn="l">
              <a:lnSpc>
                <a:spcPct val="100000"/>
              </a:lnSpc>
              <a:spcBef>
                <a:spcPts val="1000"/>
              </a:spcBef>
              <a:spcAft>
                <a:spcPts val="0"/>
              </a:spcAft>
              <a:buNone/>
            </a:pPr>
            <a:r>
              <a:rPr b="1" lang="en-US"/>
              <a:t>Active Faculty:</a:t>
            </a:r>
            <a:endParaRPr b="1"/>
          </a:p>
          <a:p>
            <a:pPr indent="-354330" lvl="0" marL="457200" rtl="0" algn="l">
              <a:lnSpc>
                <a:spcPct val="100000"/>
              </a:lnSpc>
              <a:spcBef>
                <a:spcPts val="1000"/>
              </a:spcBef>
              <a:spcAft>
                <a:spcPts val="0"/>
              </a:spcAft>
              <a:buSzPts val="1980"/>
              <a:buChar char="•"/>
            </a:pPr>
            <a:r>
              <a:rPr lang="en-US"/>
              <a:t>Faculty committed to both teaching and research  Brings relevant applications and interest into classes  Supported by NSF, DOD, DOE, and other agencies</a:t>
            </a:r>
            <a:endParaRPr/>
          </a:p>
          <a:p>
            <a:pPr indent="-354330" lvl="0" marL="457200" rtl="0" algn="l">
              <a:lnSpc>
                <a:spcPct val="100000"/>
              </a:lnSpc>
              <a:spcBef>
                <a:spcPts val="1000"/>
              </a:spcBef>
              <a:spcAft>
                <a:spcPts val="0"/>
              </a:spcAft>
              <a:buSzPts val="1980"/>
              <a:buChar char="•"/>
            </a:pPr>
            <a:r>
              <a:rPr lang="en-US"/>
              <a:t>Collaborations with many groups at Clarkson and beyond  </a:t>
            </a:r>
            <a:endParaRPr/>
          </a:p>
          <a:p>
            <a:pPr indent="-354330" lvl="0" marL="457200" rtl="0" algn="l">
              <a:lnSpc>
                <a:spcPct val="100000"/>
              </a:lnSpc>
              <a:spcBef>
                <a:spcPts val="1000"/>
              </a:spcBef>
              <a:spcAft>
                <a:spcPts val="1000"/>
              </a:spcAft>
              <a:buSzPts val="1980"/>
              <a:buChar char="•"/>
            </a:pPr>
            <a:r>
              <a:rPr lang="en-US"/>
              <a:t>You may get involved (for credit—or possibly paid)</a:t>
            </a:r>
            <a:endParaRPr/>
          </a:p>
        </p:txBody>
      </p:sp>
      <p:sp>
        <p:nvSpPr>
          <p:cNvPr id="295" name="Google Shape;295;g22634fafce0_0_552"/>
          <p:cNvSpPr txBox="1"/>
          <p:nvPr>
            <p:ph type="title"/>
          </p:nvPr>
        </p:nvSpPr>
        <p:spPr>
          <a:xfrm>
            <a:off x="188913" y="-1"/>
            <a:ext cx="776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Clarkson Distinctives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2634fafce0_0_568"/>
          <p:cNvSpPr txBox="1"/>
          <p:nvPr>
            <p:ph idx="1" type="body"/>
          </p:nvPr>
        </p:nvSpPr>
        <p:spPr>
          <a:xfrm>
            <a:off x="188913" y="996330"/>
            <a:ext cx="5797500" cy="51351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b="1" lang="en-US"/>
              <a:t>Associated Colleges—up to two courses per year at:  </a:t>
            </a:r>
            <a:endParaRPr b="1"/>
          </a:p>
          <a:p>
            <a:pPr indent="-354330" lvl="0" marL="457200" rtl="0" algn="l">
              <a:lnSpc>
                <a:spcPct val="100000"/>
              </a:lnSpc>
              <a:spcBef>
                <a:spcPts val="1000"/>
              </a:spcBef>
              <a:spcAft>
                <a:spcPts val="0"/>
              </a:spcAft>
              <a:buSzPts val="1980"/>
              <a:buChar char="•"/>
            </a:pPr>
            <a:r>
              <a:rPr lang="en-US"/>
              <a:t>SUNY/Potsdam: music, education, liberal arts, languages, . . .  </a:t>
            </a:r>
            <a:endParaRPr/>
          </a:p>
          <a:p>
            <a:pPr indent="-354330" lvl="0" marL="457200" rtl="0" algn="l">
              <a:lnSpc>
                <a:spcPct val="100000"/>
              </a:lnSpc>
              <a:spcBef>
                <a:spcPts val="1000"/>
              </a:spcBef>
              <a:spcAft>
                <a:spcPts val="0"/>
              </a:spcAft>
              <a:buSzPts val="1980"/>
              <a:buChar char="•"/>
            </a:pPr>
            <a:r>
              <a:rPr lang="en-US"/>
              <a:t>Saint Lawrence University: liberal arts, languages, music, . . .  </a:t>
            </a:r>
            <a:endParaRPr/>
          </a:p>
          <a:p>
            <a:pPr indent="-354330" lvl="0" marL="457200" rtl="0" algn="l">
              <a:lnSpc>
                <a:spcPct val="100000"/>
              </a:lnSpc>
              <a:spcBef>
                <a:spcPts val="1000"/>
              </a:spcBef>
              <a:spcAft>
                <a:spcPts val="0"/>
              </a:spcAft>
              <a:buSzPts val="1980"/>
              <a:buChar char="•"/>
            </a:pPr>
            <a:r>
              <a:rPr lang="en-US"/>
              <a:t>SUNY/Canton: criminal justice, health care, veterinary tech, . . .</a:t>
            </a:r>
            <a:endParaRPr/>
          </a:p>
          <a:p>
            <a:pPr indent="0" lvl="0" marL="0" rtl="0" algn="l">
              <a:lnSpc>
                <a:spcPct val="100000"/>
              </a:lnSpc>
              <a:spcBef>
                <a:spcPts val="1000"/>
              </a:spcBef>
              <a:spcAft>
                <a:spcPts val="0"/>
              </a:spcAft>
              <a:buNone/>
            </a:pPr>
            <a:r>
              <a:rPr b="1" lang="en-US"/>
              <a:t>Co-op Programs and Internships:  </a:t>
            </a:r>
            <a:endParaRPr b="1"/>
          </a:p>
          <a:p>
            <a:pPr indent="-354330" lvl="0" marL="457200" rtl="0" algn="l">
              <a:lnSpc>
                <a:spcPct val="100000"/>
              </a:lnSpc>
              <a:spcBef>
                <a:spcPts val="1000"/>
              </a:spcBef>
              <a:spcAft>
                <a:spcPts val="0"/>
              </a:spcAft>
              <a:buSzPts val="1980"/>
              <a:buChar char="•"/>
            </a:pPr>
            <a:r>
              <a:rPr lang="en-US"/>
              <a:t>Actuarial trainee</a:t>
            </a:r>
            <a:endParaRPr/>
          </a:p>
          <a:p>
            <a:pPr indent="-354330" lvl="0" marL="457200" rtl="0" algn="l">
              <a:lnSpc>
                <a:spcPct val="100000"/>
              </a:lnSpc>
              <a:spcBef>
                <a:spcPts val="1000"/>
              </a:spcBef>
              <a:spcAft>
                <a:spcPts val="1000"/>
              </a:spcAft>
              <a:buSzPts val="1980"/>
              <a:buChar char="•"/>
            </a:pPr>
            <a:r>
              <a:rPr lang="en-US"/>
              <a:t>Work in industry or at a research laboratory</a:t>
            </a:r>
            <a:endParaRPr/>
          </a:p>
        </p:txBody>
      </p:sp>
      <p:sp>
        <p:nvSpPr>
          <p:cNvPr id="302" name="Google Shape;302;g22634fafce0_0_568"/>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More Opportunities</a:t>
            </a:r>
            <a:endParaRPr/>
          </a:p>
        </p:txBody>
      </p:sp>
      <p:sp>
        <p:nvSpPr>
          <p:cNvPr id="303" name="Google Shape;303;g22634fafce0_0_568"/>
          <p:cNvSpPr txBox="1"/>
          <p:nvPr>
            <p:ph idx="2" type="body"/>
          </p:nvPr>
        </p:nvSpPr>
        <p:spPr>
          <a:xfrm>
            <a:off x="6216645" y="996330"/>
            <a:ext cx="5821500" cy="5135100"/>
          </a:xfrm>
          <a:prstGeom prst="rect">
            <a:avLst/>
          </a:prstGeom>
        </p:spPr>
        <p:txBody>
          <a:bodyPr anchorCtr="0" anchor="t" bIns="0" lIns="91425" spcFirstLastPara="1" rIns="91425" wrap="square" tIns="0">
            <a:noAutofit/>
          </a:bodyPr>
          <a:lstStyle/>
          <a:p>
            <a:pPr indent="0" lvl="0" marL="0" rtl="0" algn="l">
              <a:lnSpc>
                <a:spcPct val="100000"/>
              </a:lnSpc>
              <a:spcBef>
                <a:spcPts val="0"/>
              </a:spcBef>
              <a:spcAft>
                <a:spcPts val="0"/>
              </a:spcAft>
              <a:buNone/>
            </a:pPr>
            <a:r>
              <a:rPr b="1" lang="en-US"/>
              <a:t>Undergraduate Research</a:t>
            </a:r>
            <a:endParaRPr b="1"/>
          </a:p>
          <a:p>
            <a:pPr indent="-354330" lvl="0" marL="457200" rtl="0" algn="l">
              <a:lnSpc>
                <a:spcPct val="100000"/>
              </a:lnSpc>
              <a:spcBef>
                <a:spcPts val="1000"/>
              </a:spcBef>
              <a:spcAft>
                <a:spcPts val="0"/>
              </a:spcAft>
              <a:buSzPts val="1980"/>
              <a:buChar char="•"/>
            </a:pPr>
            <a:r>
              <a:rPr lang="en-US"/>
              <a:t>Work with a professor at Clarkson</a:t>
            </a:r>
            <a:endParaRPr/>
          </a:p>
          <a:p>
            <a:pPr indent="-354330" lvl="0" marL="457200" rtl="0" algn="l">
              <a:lnSpc>
                <a:spcPct val="100000"/>
              </a:lnSpc>
              <a:spcBef>
                <a:spcPts val="1000"/>
              </a:spcBef>
              <a:spcAft>
                <a:spcPts val="0"/>
              </a:spcAft>
              <a:buSzPts val="1980"/>
              <a:buChar char="•"/>
            </a:pPr>
            <a:r>
              <a:rPr lang="en-US"/>
              <a:t>Summer research: NSF/REU, national labs, . . .  </a:t>
            </a:r>
            <a:endParaRPr/>
          </a:p>
          <a:p>
            <a:pPr indent="-354330" lvl="0" marL="457200" rtl="0" algn="l">
              <a:lnSpc>
                <a:spcPct val="100000"/>
              </a:lnSpc>
              <a:spcBef>
                <a:spcPts val="1000"/>
              </a:spcBef>
              <a:spcAft>
                <a:spcPts val="0"/>
              </a:spcAft>
              <a:buSzPts val="1980"/>
              <a:buChar char="•"/>
            </a:pPr>
            <a:r>
              <a:rPr lang="en-US"/>
              <a:t>Honors program thesis work</a:t>
            </a:r>
            <a:endParaRPr/>
          </a:p>
          <a:p>
            <a:pPr indent="-354330" lvl="0" marL="457200" rtl="0" algn="l">
              <a:lnSpc>
                <a:spcPct val="100000"/>
              </a:lnSpc>
              <a:spcBef>
                <a:spcPts val="1000"/>
              </a:spcBef>
              <a:spcAft>
                <a:spcPts val="0"/>
              </a:spcAft>
              <a:buSzPts val="1980"/>
              <a:buChar char="•"/>
            </a:pPr>
            <a:r>
              <a:rPr lang="en-US"/>
              <a:t>Study Abroad Exchange: 23 countries, 44 universities  </a:t>
            </a:r>
            <a:endParaRPr/>
          </a:p>
          <a:p>
            <a:pPr indent="-354330" lvl="0" marL="457200" rtl="0" algn="l">
              <a:lnSpc>
                <a:spcPct val="100000"/>
              </a:lnSpc>
              <a:spcBef>
                <a:spcPts val="1000"/>
              </a:spcBef>
              <a:spcAft>
                <a:spcPts val="0"/>
              </a:spcAft>
              <a:buSzPts val="1980"/>
              <a:buChar char="•"/>
            </a:pPr>
            <a:r>
              <a:rPr lang="en-US"/>
              <a:t>Math Club: AWM, SIAM, Pi Mu Epsilon</a:t>
            </a:r>
            <a:endParaRPr/>
          </a:p>
          <a:p>
            <a:pPr indent="0" lvl="0" marL="0" rtl="0" algn="l">
              <a:lnSpc>
                <a:spcPct val="100000"/>
              </a:lnSpc>
              <a:spcBef>
                <a:spcPts val="1000"/>
              </a:spcBef>
              <a:spcAft>
                <a:spcPts val="10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2634fafce0_0_576"/>
          <p:cNvSpPr txBox="1"/>
          <p:nvPr>
            <p:ph idx="1" type="body"/>
          </p:nvPr>
        </p:nvSpPr>
        <p:spPr>
          <a:xfrm>
            <a:off x="188913" y="996330"/>
            <a:ext cx="5797500" cy="5135100"/>
          </a:xfrm>
          <a:prstGeom prst="rect">
            <a:avLst/>
          </a:prstGeom>
        </p:spPr>
        <p:txBody>
          <a:bodyPr anchorCtr="0" anchor="t" bIns="0" lIns="91425" spcFirstLastPara="1" rIns="91425" wrap="square" tIns="0">
            <a:noAutofit/>
          </a:bodyPr>
          <a:lstStyle/>
          <a:p>
            <a:pPr indent="-367030" lvl="0" marL="457200" rtl="0" algn="l">
              <a:lnSpc>
                <a:spcPct val="100000"/>
              </a:lnSpc>
              <a:spcBef>
                <a:spcPts val="0"/>
              </a:spcBef>
              <a:spcAft>
                <a:spcPts val="0"/>
              </a:spcAft>
              <a:buSzPts val="2180"/>
              <a:buChar char="•"/>
            </a:pPr>
            <a:r>
              <a:rPr lang="en-US" sz="2600"/>
              <a:t>Data Analytics (MS)</a:t>
            </a:r>
            <a:endParaRPr sz="2600"/>
          </a:p>
          <a:p>
            <a:pPr indent="-367030" lvl="0" marL="457200" rtl="0" algn="l">
              <a:lnSpc>
                <a:spcPct val="100000"/>
              </a:lnSpc>
              <a:spcBef>
                <a:spcPts val="1000"/>
              </a:spcBef>
              <a:spcAft>
                <a:spcPts val="0"/>
              </a:spcAft>
              <a:buSzPts val="2180"/>
              <a:buChar char="•"/>
            </a:pPr>
            <a:r>
              <a:rPr lang="en-US" sz="2600"/>
              <a:t>Healthcare Data Analytics (MS)</a:t>
            </a:r>
            <a:endParaRPr sz="2600"/>
          </a:p>
          <a:p>
            <a:pPr indent="-367030" lvl="0" marL="457200" rtl="0" algn="l">
              <a:lnSpc>
                <a:spcPct val="100000"/>
              </a:lnSpc>
              <a:spcBef>
                <a:spcPts val="1000"/>
              </a:spcBef>
              <a:spcAft>
                <a:spcPts val="0"/>
              </a:spcAft>
              <a:buSzPts val="2180"/>
              <a:buChar char="•"/>
            </a:pPr>
            <a:r>
              <a:rPr lang="en-US" sz="2600"/>
              <a:t>Master of Arts in Teaching (MAT)</a:t>
            </a:r>
            <a:endParaRPr sz="2600"/>
          </a:p>
          <a:p>
            <a:pPr indent="-367030" lvl="0" marL="457200" rtl="0" algn="l">
              <a:lnSpc>
                <a:spcPct val="100000"/>
              </a:lnSpc>
              <a:spcBef>
                <a:spcPts val="1000"/>
              </a:spcBef>
              <a:spcAft>
                <a:spcPts val="0"/>
              </a:spcAft>
              <a:buSzPts val="2180"/>
              <a:buChar char="•"/>
            </a:pPr>
            <a:r>
              <a:rPr lang="en-US" sz="2600"/>
              <a:t>Mathematics (MS, PhD)</a:t>
            </a:r>
            <a:endParaRPr sz="2600"/>
          </a:p>
          <a:p>
            <a:pPr indent="-367030" lvl="0" marL="457200" rtl="0" algn="l">
              <a:lnSpc>
                <a:spcPct val="100000"/>
              </a:lnSpc>
              <a:spcBef>
                <a:spcPts val="1000"/>
              </a:spcBef>
              <a:spcAft>
                <a:spcPts val="0"/>
              </a:spcAft>
              <a:buSzPts val="2180"/>
              <a:buChar char="•"/>
            </a:pPr>
            <a:r>
              <a:rPr lang="en-US" sz="2600"/>
              <a:t>Physics (MS, PhD)</a:t>
            </a:r>
            <a:endParaRPr sz="2600"/>
          </a:p>
          <a:p>
            <a:pPr indent="0" lvl="0" marL="0" rtl="0" algn="l">
              <a:lnSpc>
                <a:spcPct val="100000"/>
              </a:lnSpc>
              <a:spcBef>
                <a:spcPts val="1000"/>
              </a:spcBef>
              <a:spcAft>
                <a:spcPts val="1000"/>
              </a:spcAft>
              <a:buNone/>
            </a:pPr>
            <a:r>
              <a:t/>
            </a:r>
            <a:endParaRPr/>
          </a:p>
        </p:txBody>
      </p:sp>
      <p:sp>
        <p:nvSpPr>
          <p:cNvPr id="310" name="Google Shape;310;g22634fafce0_0_576"/>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Our Graduate Programs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2634fafce0_0_600"/>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sz="2600"/>
              <a:t>Nearly 40 Minors, Concentrations and Professional Advising Tracks</a:t>
            </a:r>
            <a:endParaRPr sz="2600"/>
          </a:p>
        </p:txBody>
      </p:sp>
      <p:sp>
        <p:nvSpPr>
          <p:cNvPr id="317" name="Google Shape;317;g22634fafce0_0_600"/>
          <p:cNvSpPr txBox="1"/>
          <p:nvPr/>
        </p:nvSpPr>
        <p:spPr>
          <a:xfrm>
            <a:off x="3062738" y="1188778"/>
            <a:ext cx="2736000" cy="4610100"/>
          </a:xfrm>
          <a:prstGeom prst="rect">
            <a:avLst/>
          </a:prstGeom>
          <a:noFill/>
          <a:ln>
            <a:noFill/>
          </a:ln>
        </p:spPr>
        <p:txBody>
          <a:bodyPr anchorCtr="0" anchor="t" bIns="22850" lIns="45700" spcFirstLastPara="1" rIns="45700" wrap="square" tIns="22850">
            <a:spAutoFit/>
          </a:bodyPr>
          <a:lstStyle/>
          <a:p>
            <a:pPr indent="0" lvl="0" marL="0" marR="0" rtl="0" algn="l">
              <a:lnSpc>
                <a:spcPct val="100000"/>
              </a:lnSpc>
              <a:spcBef>
                <a:spcPts val="0"/>
              </a:spcBef>
              <a:spcAft>
                <a:spcPts val="0"/>
              </a:spcAft>
              <a:buNone/>
            </a:pPr>
            <a:r>
              <a:rPr b="1" lang="en-US">
                <a:solidFill>
                  <a:srgbClr val="004D44"/>
                </a:solidFill>
                <a:latin typeface="Roboto"/>
                <a:ea typeface="Roboto"/>
                <a:cs typeface="Roboto"/>
                <a:sym typeface="Roboto"/>
              </a:rPr>
              <a:t>ARTS &amp; SCIENCES</a:t>
            </a:r>
            <a:endParaRPr b="1" sz="600">
              <a:solidFill>
                <a:srgbClr val="000000"/>
              </a:solidFill>
              <a:latin typeface="Roboto"/>
              <a:ea typeface="Roboto"/>
              <a:cs typeface="Roboto"/>
              <a:sym typeface="Roboto"/>
            </a:endParaRPr>
          </a:p>
          <a:p>
            <a:pPr indent="-317500" lvl="0" marL="457200" marR="0" rtl="0" algn="l">
              <a:lnSpc>
                <a:spcPct val="100000"/>
              </a:lnSpc>
              <a:spcBef>
                <a:spcPts val="300"/>
              </a:spcBef>
              <a:spcAft>
                <a:spcPts val="0"/>
              </a:spcAft>
              <a:buClr>
                <a:srgbClr val="004D44"/>
              </a:buClr>
              <a:buSzPts val="1400"/>
              <a:buFont typeface="Roboto"/>
              <a:buChar char="●"/>
            </a:pPr>
            <a:r>
              <a:rPr lang="en-US">
                <a:solidFill>
                  <a:srgbClr val="004D44"/>
                </a:solidFill>
                <a:latin typeface="Roboto"/>
                <a:ea typeface="Roboto"/>
                <a:cs typeface="Roboto"/>
                <a:sym typeface="Roboto"/>
              </a:rPr>
              <a:t>Applied Mathematics and Statistics</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Biology</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Biology, Behavior &amp; Society</a:t>
            </a:r>
            <a:endParaRPr sz="1500">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Biomedical Science &amp;   Technology</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Biomolecular Science</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Biomedical Science &amp;   Technology</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Chemistry</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Cognitive Neuroscience</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Computational Science</a:t>
            </a:r>
            <a:endParaRPr>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Communication, Media &amp; Design</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Computer Science</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Data Science</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Digital Arts &amp; Sciences</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History</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Humanities</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Liberal Studies</a:t>
            </a:r>
            <a:endParaRPr sz="1300">
              <a:latin typeface="Roboto"/>
              <a:ea typeface="Roboto"/>
              <a:cs typeface="Roboto"/>
              <a:sym typeface="Roboto"/>
            </a:endParaRPr>
          </a:p>
        </p:txBody>
      </p:sp>
      <p:sp>
        <p:nvSpPr>
          <p:cNvPr id="318" name="Google Shape;318;g22634fafce0_0_600"/>
          <p:cNvSpPr txBox="1"/>
          <p:nvPr/>
        </p:nvSpPr>
        <p:spPr>
          <a:xfrm>
            <a:off x="5902134" y="1188778"/>
            <a:ext cx="3167700" cy="5102700"/>
          </a:xfrm>
          <a:prstGeom prst="rect">
            <a:avLst/>
          </a:prstGeom>
          <a:noFill/>
          <a:ln>
            <a:noFill/>
          </a:ln>
        </p:spPr>
        <p:txBody>
          <a:bodyPr anchorCtr="0" anchor="t" bIns="22850" lIns="45700" spcFirstLastPara="1" rIns="45700" wrap="square" tIns="22850">
            <a:spAutoFit/>
          </a:bodyPr>
          <a:lstStyle/>
          <a:p>
            <a:pPr indent="-317500" lvl="0" marL="457200" marR="0" rtl="0" algn="l">
              <a:lnSpc>
                <a:spcPct val="100000"/>
              </a:lnSpc>
              <a:spcBef>
                <a:spcPts val="300"/>
              </a:spcBef>
              <a:spcAft>
                <a:spcPts val="0"/>
              </a:spcAft>
              <a:buClr>
                <a:srgbClr val="004D44"/>
              </a:buClr>
              <a:buSzPts val="1400"/>
              <a:buFont typeface="Roboto"/>
              <a:buChar char="●"/>
            </a:pPr>
            <a:r>
              <a:rPr lang="en-US">
                <a:solidFill>
                  <a:srgbClr val="004D44"/>
                </a:solidFill>
                <a:latin typeface="Roboto"/>
                <a:ea typeface="Roboto"/>
                <a:cs typeface="Roboto"/>
                <a:sym typeface="Roboto"/>
              </a:rPr>
              <a:t>Mathematics</a:t>
            </a:r>
            <a:endParaRPr>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Physics</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Political Science</a:t>
            </a:r>
            <a:endParaRPr>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Psychology</a:t>
            </a:r>
            <a:endParaRPr>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Social Sciences</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Social Documentation</a:t>
            </a:r>
            <a:endParaRPr sz="1300">
              <a:latin typeface="Roboto"/>
              <a:ea typeface="Roboto"/>
              <a:cs typeface="Roboto"/>
              <a:sym typeface="Roboto"/>
            </a:endParaRPr>
          </a:p>
          <a:p>
            <a:pPr indent="0" lvl="0" marL="457200" marR="0" rtl="0" algn="l">
              <a:lnSpc>
                <a:spcPct val="100000"/>
              </a:lnSpc>
              <a:spcBef>
                <a:spcPts val="0"/>
              </a:spcBef>
              <a:spcAft>
                <a:spcPts val="0"/>
              </a:spcAft>
              <a:buNone/>
            </a:pPr>
            <a:r>
              <a:t/>
            </a:r>
            <a:endParaRPr sz="400">
              <a:solidFill>
                <a:srgbClr val="004D44"/>
              </a:solidFill>
              <a:latin typeface="Roboto"/>
              <a:ea typeface="Roboto"/>
              <a:cs typeface="Roboto"/>
              <a:sym typeface="Roboto"/>
            </a:endParaRPr>
          </a:p>
          <a:p>
            <a:pPr indent="0" lvl="0" marL="0" marR="0" rtl="0" algn="l">
              <a:lnSpc>
                <a:spcPct val="100000"/>
              </a:lnSpc>
              <a:spcBef>
                <a:spcPts val="0"/>
              </a:spcBef>
              <a:spcAft>
                <a:spcPts val="0"/>
              </a:spcAft>
              <a:buNone/>
            </a:pPr>
            <a:r>
              <a:rPr b="1" lang="en-US">
                <a:solidFill>
                  <a:srgbClr val="004D44"/>
                </a:solidFill>
                <a:latin typeface="Roboto"/>
                <a:ea typeface="Roboto"/>
                <a:cs typeface="Roboto"/>
                <a:sym typeface="Roboto"/>
              </a:rPr>
              <a:t>BUSINESS &amp; COMMUNICATION</a:t>
            </a:r>
            <a:endParaRPr b="1" sz="600">
              <a:solidFill>
                <a:srgbClr val="000000"/>
              </a:solidFill>
              <a:latin typeface="Roboto"/>
              <a:ea typeface="Roboto"/>
              <a:cs typeface="Roboto"/>
              <a:sym typeface="Roboto"/>
            </a:endParaRPr>
          </a:p>
          <a:p>
            <a:pPr indent="-317500" lvl="0" marL="457200" marR="0" rtl="0" algn="l">
              <a:lnSpc>
                <a:spcPct val="100000"/>
              </a:lnSpc>
              <a:spcBef>
                <a:spcPts val="300"/>
              </a:spcBef>
              <a:spcAft>
                <a:spcPts val="0"/>
              </a:spcAft>
              <a:buClr>
                <a:srgbClr val="004D44"/>
              </a:buClr>
              <a:buSzPts val="1400"/>
              <a:buFont typeface="Roboto"/>
              <a:buChar char="●"/>
            </a:pPr>
            <a:r>
              <a:rPr lang="en-US">
                <a:solidFill>
                  <a:srgbClr val="004D44"/>
                </a:solidFill>
                <a:latin typeface="Roboto"/>
                <a:ea typeface="Roboto"/>
                <a:cs typeface="Roboto"/>
                <a:sym typeface="Roboto"/>
              </a:rPr>
              <a:t>Accounting (concentration)</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Business</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Corporate Innovation</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Economics</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Human Resource Management</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Information Technology</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Quality-Based Project Management</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Business Intelligence &amp; Data Analytics </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Global Supply Chain Management</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Innovation and Entrepreneurship</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Financial Information and Analysis</a:t>
            </a:r>
            <a:endParaRPr>
              <a:solidFill>
                <a:srgbClr val="004D44"/>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Engineering and Management</a:t>
            </a:r>
            <a:endParaRPr sz="1300">
              <a:latin typeface="Roboto"/>
              <a:ea typeface="Roboto"/>
              <a:cs typeface="Roboto"/>
              <a:sym typeface="Roboto"/>
            </a:endParaRPr>
          </a:p>
        </p:txBody>
      </p:sp>
      <p:sp>
        <p:nvSpPr>
          <p:cNvPr id="319" name="Google Shape;319;g22634fafce0_0_600"/>
          <p:cNvSpPr txBox="1"/>
          <p:nvPr/>
        </p:nvSpPr>
        <p:spPr>
          <a:xfrm>
            <a:off x="9173230" y="1188778"/>
            <a:ext cx="2736000" cy="3686400"/>
          </a:xfrm>
          <a:prstGeom prst="rect">
            <a:avLst/>
          </a:prstGeom>
          <a:noFill/>
          <a:ln>
            <a:noFill/>
          </a:ln>
        </p:spPr>
        <p:txBody>
          <a:bodyPr anchorCtr="0" anchor="t" bIns="22850" lIns="45700" spcFirstLastPara="1" rIns="45700" wrap="square" tIns="22850">
            <a:spAutoFit/>
          </a:bodyPr>
          <a:lstStyle/>
          <a:p>
            <a:pPr indent="0" lvl="0" marL="0" marR="0" rtl="0" algn="l">
              <a:lnSpc>
                <a:spcPct val="100000"/>
              </a:lnSpc>
              <a:spcBef>
                <a:spcPts val="0"/>
              </a:spcBef>
              <a:spcAft>
                <a:spcPts val="0"/>
              </a:spcAft>
              <a:buNone/>
            </a:pPr>
            <a:r>
              <a:rPr b="1" lang="en-US">
                <a:solidFill>
                  <a:srgbClr val="004D44"/>
                </a:solidFill>
                <a:latin typeface="Roboto"/>
                <a:ea typeface="Roboto"/>
                <a:cs typeface="Roboto"/>
                <a:sym typeface="Roboto"/>
              </a:rPr>
              <a:t>ENGINEERING</a:t>
            </a:r>
            <a:endParaRPr b="1" sz="600">
              <a:solidFill>
                <a:srgbClr val="000000"/>
              </a:solidFill>
              <a:latin typeface="Roboto"/>
              <a:ea typeface="Roboto"/>
              <a:cs typeface="Roboto"/>
              <a:sym typeface="Roboto"/>
            </a:endParaRPr>
          </a:p>
          <a:p>
            <a:pPr indent="-317500" lvl="0" marL="457200" marR="0" rtl="0" algn="l">
              <a:lnSpc>
                <a:spcPct val="100000"/>
              </a:lnSpc>
              <a:spcBef>
                <a:spcPts val="300"/>
              </a:spcBef>
              <a:spcAft>
                <a:spcPts val="0"/>
              </a:spcAft>
              <a:buClr>
                <a:srgbClr val="004D44"/>
              </a:buClr>
              <a:buSzPts val="1400"/>
              <a:buFont typeface="Roboto"/>
              <a:buChar char="●"/>
            </a:pPr>
            <a:r>
              <a:rPr lang="en-US">
                <a:solidFill>
                  <a:srgbClr val="004D44"/>
                </a:solidFill>
                <a:latin typeface="Roboto"/>
                <a:ea typeface="Roboto"/>
                <a:cs typeface="Roboto"/>
                <a:sym typeface="Roboto"/>
              </a:rPr>
              <a:t>Biomedical Engineering</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Aerospace Engineering</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Civil Engineering</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Environmental Engineering</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Computer Engineering</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Chemical Engineering</a:t>
            </a:r>
            <a:endParaRPr sz="1300">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Mechanical Engineering</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Electrical Engineering</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Robotics</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Software Engineering</a:t>
            </a:r>
            <a:endParaRPr sz="300">
              <a:solidFill>
                <a:srgbClr val="004D44"/>
              </a:solidFill>
              <a:latin typeface="Roboto"/>
              <a:ea typeface="Roboto"/>
              <a:cs typeface="Roboto"/>
              <a:sym typeface="Roboto"/>
            </a:endParaRPr>
          </a:p>
          <a:p>
            <a:pPr indent="0" lvl="0" marL="0" marR="0" rtl="0" algn="l">
              <a:lnSpc>
                <a:spcPct val="100000"/>
              </a:lnSpc>
              <a:spcBef>
                <a:spcPts val="300"/>
              </a:spcBef>
              <a:spcAft>
                <a:spcPts val="0"/>
              </a:spcAft>
              <a:buNone/>
            </a:pPr>
            <a:r>
              <a:rPr b="1" lang="en-US">
                <a:solidFill>
                  <a:srgbClr val="004D44"/>
                </a:solidFill>
                <a:latin typeface="Roboto"/>
                <a:ea typeface="Roboto"/>
                <a:cs typeface="Roboto"/>
                <a:sym typeface="Roboto"/>
              </a:rPr>
              <a:t>LAW</a:t>
            </a:r>
            <a:endParaRPr b="1">
              <a:solidFill>
                <a:srgbClr val="000000"/>
              </a:solidFill>
              <a:latin typeface="Roboto"/>
              <a:ea typeface="Roboto"/>
              <a:cs typeface="Roboto"/>
              <a:sym typeface="Roboto"/>
            </a:endParaRPr>
          </a:p>
          <a:p>
            <a:pPr indent="-317500" lvl="0" marL="457200" marR="0" rtl="0" algn="l">
              <a:lnSpc>
                <a:spcPct val="100000"/>
              </a:lnSpc>
              <a:spcBef>
                <a:spcPts val="300"/>
              </a:spcBef>
              <a:spcAft>
                <a:spcPts val="0"/>
              </a:spcAft>
              <a:buClr>
                <a:srgbClr val="004D44"/>
              </a:buClr>
              <a:buSzPts val="1400"/>
              <a:buFont typeface="Roboto"/>
              <a:buChar char="●"/>
            </a:pPr>
            <a:r>
              <a:rPr lang="en-US">
                <a:solidFill>
                  <a:srgbClr val="004D44"/>
                </a:solidFill>
                <a:latin typeface="Roboto"/>
                <a:ea typeface="Roboto"/>
                <a:cs typeface="Roboto"/>
                <a:sym typeface="Roboto"/>
              </a:rPr>
              <a:t>Law Studies</a:t>
            </a:r>
            <a:endParaRPr>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Pre-Law (advising track)</a:t>
            </a:r>
            <a:endParaRPr>
              <a:solidFill>
                <a:srgbClr val="004D44"/>
              </a:solidFill>
              <a:latin typeface="Roboto"/>
              <a:ea typeface="Roboto"/>
              <a:cs typeface="Roboto"/>
              <a:sym typeface="Roboto"/>
            </a:endParaRPr>
          </a:p>
          <a:p>
            <a:pPr indent="0" lvl="0" marL="0" marR="0" rtl="0" algn="l">
              <a:lnSpc>
                <a:spcPct val="100000"/>
              </a:lnSpc>
              <a:spcBef>
                <a:spcPts val="300"/>
              </a:spcBef>
              <a:spcAft>
                <a:spcPts val="0"/>
              </a:spcAft>
              <a:buNone/>
            </a:pPr>
            <a:r>
              <a:rPr b="1" lang="en-US">
                <a:solidFill>
                  <a:srgbClr val="004D44"/>
                </a:solidFill>
                <a:latin typeface="Roboto"/>
                <a:ea typeface="Roboto"/>
                <a:cs typeface="Roboto"/>
                <a:sym typeface="Roboto"/>
              </a:rPr>
              <a:t>TEACHING</a:t>
            </a:r>
            <a:endParaRPr b="1">
              <a:solidFill>
                <a:srgbClr val="000000"/>
              </a:solidFill>
              <a:latin typeface="Roboto"/>
              <a:ea typeface="Roboto"/>
              <a:cs typeface="Roboto"/>
              <a:sym typeface="Roboto"/>
            </a:endParaRPr>
          </a:p>
          <a:p>
            <a:pPr indent="-317500" lvl="0" marL="457200" marR="0" rtl="0" algn="l">
              <a:lnSpc>
                <a:spcPct val="100000"/>
              </a:lnSpc>
              <a:spcBef>
                <a:spcPts val="300"/>
              </a:spcBef>
              <a:spcAft>
                <a:spcPts val="0"/>
              </a:spcAft>
              <a:buClr>
                <a:srgbClr val="004D44"/>
              </a:buClr>
              <a:buSzPts val="1400"/>
              <a:buFont typeface="Roboto"/>
              <a:buChar char="●"/>
            </a:pPr>
            <a:r>
              <a:rPr lang="en-US">
                <a:solidFill>
                  <a:srgbClr val="004D44"/>
                </a:solidFill>
                <a:latin typeface="Roboto"/>
                <a:ea typeface="Roboto"/>
                <a:cs typeface="Roboto"/>
                <a:sym typeface="Roboto"/>
              </a:rPr>
              <a:t>Pre-Teaching</a:t>
            </a:r>
            <a:endParaRPr sz="1300">
              <a:latin typeface="Roboto"/>
              <a:ea typeface="Roboto"/>
              <a:cs typeface="Roboto"/>
              <a:sym typeface="Roboto"/>
            </a:endParaRPr>
          </a:p>
        </p:txBody>
      </p:sp>
      <p:sp>
        <p:nvSpPr>
          <p:cNvPr id="320" name="Google Shape;320;g22634fafce0_0_600"/>
          <p:cNvSpPr txBox="1"/>
          <p:nvPr/>
        </p:nvSpPr>
        <p:spPr>
          <a:xfrm>
            <a:off x="223343" y="1188778"/>
            <a:ext cx="2736000" cy="3986700"/>
          </a:xfrm>
          <a:prstGeom prst="rect">
            <a:avLst/>
          </a:prstGeom>
          <a:noFill/>
          <a:ln>
            <a:noFill/>
          </a:ln>
        </p:spPr>
        <p:txBody>
          <a:bodyPr anchorCtr="0" anchor="t" bIns="22850" lIns="45700" spcFirstLastPara="1" rIns="45700" wrap="square" tIns="22850">
            <a:spAutoFit/>
          </a:bodyPr>
          <a:lstStyle/>
          <a:p>
            <a:pPr indent="0" lvl="0" marL="0" marR="0" rtl="0" algn="l">
              <a:lnSpc>
                <a:spcPct val="100000"/>
              </a:lnSpc>
              <a:spcBef>
                <a:spcPts val="0"/>
              </a:spcBef>
              <a:spcAft>
                <a:spcPts val="0"/>
              </a:spcAft>
              <a:buNone/>
            </a:pPr>
            <a:r>
              <a:rPr b="1" lang="en-US">
                <a:solidFill>
                  <a:srgbClr val="004D44"/>
                </a:solidFill>
                <a:latin typeface="Roboto"/>
                <a:ea typeface="Roboto"/>
                <a:cs typeface="Roboto"/>
                <a:sym typeface="Roboto"/>
              </a:rPr>
              <a:t>HEALTH</a:t>
            </a:r>
            <a:endParaRPr b="1">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Medicine &amp; Healthcare</a:t>
            </a:r>
            <a:endParaRPr>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Pre-Health Sciences (advising tracks for Pre-Dental, Pre-Med, Pre-Optometry, Pre-OT, Pre-PA, Pre-PharmD, Pre-PT,) Pre-Vet</a:t>
            </a:r>
            <a:endParaRPr sz="1300">
              <a:latin typeface="Roboto"/>
              <a:ea typeface="Roboto"/>
              <a:cs typeface="Roboto"/>
              <a:sym typeface="Roboto"/>
            </a:endParaRPr>
          </a:p>
          <a:p>
            <a:pPr indent="0" lvl="0" marL="0" marR="0" rtl="0" algn="l">
              <a:lnSpc>
                <a:spcPct val="100000"/>
              </a:lnSpc>
              <a:spcBef>
                <a:spcPts val="0"/>
              </a:spcBef>
              <a:spcAft>
                <a:spcPts val="0"/>
              </a:spcAft>
              <a:buNone/>
            </a:pPr>
            <a:r>
              <a:t/>
            </a:r>
            <a:endParaRPr sz="400">
              <a:solidFill>
                <a:srgbClr val="004D44"/>
              </a:solidFill>
              <a:latin typeface="Roboto"/>
              <a:ea typeface="Roboto"/>
              <a:cs typeface="Roboto"/>
              <a:sym typeface="Roboto"/>
            </a:endParaRPr>
          </a:p>
          <a:p>
            <a:pPr indent="0" lvl="0" marL="0" marR="0" rtl="0" algn="l">
              <a:lnSpc>
                <a:spcPct val="100000"/>
              </a:lnSpc>
              <a:spcBef>
                <a:spcPts val="0"/>
              </a:spcBef>
              <a:spcAft>
                <a:spcPts val="0"/>
              </a:spcAft>
              <a:buNone/>
            </a:pPr>
            <a:r>
              <a:rPr b="1" lang="en-US">
                <a:solidFill>
                  <a:srgbClr val="004D44"/>
                </a:solidFill>
                <a:latin typeface="Roboto"/>
                <a:ea typeface="Roboto"/>
                <a:cs typeface="Roboto"/>
                <a:sym typeface="Roboto"/>
              </a:rPr>
              <a:t>ENVIRONMENTAL</a:t>
            </a:r>
            <a:endParaRPr b="1"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Environmental Engineering</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Environmental Health Science</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Environmental Science and Policy</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Sustainable Energy Systems Engineering</a:t>
            </a:r>
            <a:endParaRPr sz="600">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4D44"/>
              </a:buClr>
              <a:buSzPts val="1400"/>
              <a:buFont typeface="Roboto"/>
              <a:buChar char="●"/>
            </a:pPr>
            <a:r>
              <a:rPr lang="en-US">
                <a:solidFill>
                  <a:srgbClr val="004D44"/>
                </a:solidFill>
                <a:latin typeface="Roboto"/>
                <a:ea typeface="Roboto"/>
                <a:cs typeface="Roboto"/>
                <a:sym typeface="Roboto"/>
              </a:rPr>
              <a:t>Sustainable Solutions for  the Developing World</a:t>
            </a:r>
            <a:endParaRPr sz="13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2634fafce0_0_610"/>
          <p:cNvSpPr txBox="1"/>
          <p:nvPr>
            <p:ph idx="1" type="body"/>
          </p:nvPr>
        </p:nvSpPr>
        <p:spPr>
          <a:xfrm>
            <a:off x="188913" y="996330"/>
            <a:ext cx="5905500" cy="5135100"/>
          </a:xfrm>
          <a:prstGeom prst="rect">
            <a:avLst/>
          </a:prstGeom>
        </p:spPr>
        <p:txBody>
          <a:bodyPr anchorCtr="0" anchor="t" bIns="0" lIns="91425" spcFirstLastPara="1" rIns="91425" wrap="square" tIns="0">
            <a:normAutofit/>
          </a:bodyPr>
          <a:lstStyle/>
          <a:p>
            <a:pPr indent="0" lvl="0" marL="0" rtl="0" algn="l">
              <a:spcBef>
                <a:spcPts val="0"/>
              </a:spcBef>
              <a:spcAft>
                <a:spcPts val="0"/>
              </a:spcAft>
              <a:buNone/>
            </a:pPr>
            <a:r>
              <a:rPr b="1" lang="en-US"/>
              <a:t>Minors</a:t>
            </a:r>
            <a:endParaRPr b="1"/>
          </a:p>
          <a:p>
            <a:pPr indent="-354330" lvl="0" marL="457200" rtl="0" algn="l">
              <a:spcBef>
                <a:spcPts val="1000"/>
              </a:spcBef>
              <a:spcAft>
                <a:spcPts val="0"/>
              </a:spcAft>
              <a:buSzPts val="1980"/>
              <a:buChar char="•"/>
            </a:pPr>
            <a:r>
              <a:rPr lang="en-US"/>
              <a:t>Computer Science</a:t>
            </a:r>
            <a:endParaRPr/>
          </a:p>
          <a:p>
            <a:pPr indent="-354330" lvl="0" marL="457200" rtl="0" algn="l">
              <a:spcBef>
                <a:spcPts val="1000"/>
              </a:spcBef>
              <a:spcAft>
                <a:spcPts val="0"/>
              </a:spcAft>
              <a:buSzPts val="1980"/>
              <a:buChar char="•"/>
            </a:pPr>
            <a:r>
              <a:rPr lang="en-US"/>
              <a:t>Software Engineering</a:t>
            </a:r>
            <a:endParaRPr/>
          </a:p>
          <a:p>
            <a:pPr indent="-354330" lvl="0" marL="457200" rtl="0" algn="l">
              <a:spcBef>
                <a:spcPts val="1000"/>
              </a:spcBef>
              <a:spcAft>
                <a:spcPts val="0"/>
              </a:spcAft>
              <a:buSzPts val="1980"/>
              <a:buChar char="•"/>
            </a:pPr>
            <a:r>
              <a:rPr lang="en-US"/>
              <a:t>Computational Science</a:t>
            </a:r>
            <a:endParaRPr/>
          </a:p>
          <a:p>
            <a:pPr indent="-354330" lvl="0" marL="457200" rtl="0" algn="l">
              <a:spcBef>
                <a:spcPts val="1000"/>
              </a:spcBef>
              <a:spcAft>
                <a:spcPts val="0"/>
              </a:spcAft>
              <a:buSzPts val="1980"/>
              <a:buChar char="•"/>
            </a:pPr>
            <a:r>
              <a:rPr lang="en-US"/>
              <a:t>Information Technology</a:t>
            </a:r>
            <a:endParaRPr/>
          </a:p>
          <a:p>
            <a:pPr indent="-354330" lvl="0" marL="457200" rtl="0" algn="l">
              <a:spcBef>
                <a:spcPts val="1000"/>
              </a:spcBef>
              <a:spcAft>
                <a:spcPts val="0"/>
              </a:spcAft>
              <a:buSzPts val="1980"/>
              <a:buChar char="•"/>
            </a:pPr>
            <a:r>
              <a:rPr lang="en-US"/>
              <a:t>Communication</a:t>
            </a:r>
            <a:endParaRPr/>
          </a:p>
          <a:p>
            <a:pPr indent="-354330" lvl="0" marL="457200" rtl="0" algn="l">
              <a:spcBef>
                <a:spcPts val="1000"/>
              </a:spcBef>
              <a:spcAft>
                <a:spcPts val="0"/>
              </a:spcAft>
              <a:buSzPts val="1980"/>
              <a:buChar char="•"/>
            </a:pPr>
            <a:r>
              <a:rPr lang="en-US"/>
              <a:t> ...</a:t>
            </a:r>
            <a:endParaRPr/>
          </a:p>
          <a:p>
            <a:pPr indent="0" lvl="0" marL="0" rtl="0" algn="l">
              <a:spcBef>
                <a:spcPts val="1000"/>
              </a:spcBef>
              <a:spcAft>
                <a:spcPts val="0"/>
              </a:spcAft>
              <a:buNone/>
            </a:pPr>
            <a:r>
              <a:rPr b="1" lang="en-US"/>
              <a:t>Labs and projects</a:t>
            </a:r>
            <a:endParaRPr b="1"/>
          </a:p>
          <a:p>
            <a:pPr indent="-354330" lvl="0" marL="457200" rtl="0" algn="l">
              <a:spcBef>
                <a:spcPts val="1000"/>
              </a:spcBef>
              <a:spcAft>
                <a:spcPts val="0"/>
              </a:spcAft>
              <a:buSzPts val="1980"/>
              <a:buChar char="•"/>
            </a:pPr>
            <a:r>
              <a:rPr lang="en-US"/>
              <a:t>COSI, ITL, VRDL</a:t>
            </a:r>
            <a:endParaRPr/>
          </a:p>
          <a:p>
            <a:pPr indent="0" lvl="0" marL="0" rtl="0" algn="l">
              <a:spcBef>
                <a:spcPts val="1000"/>
              </a:spcBef>
              <a:spcAft>
                <a:spcPts val="0"/>
              </a:spcAft>
              <a:buNone/>
            </a:pPr>
            <a:r>
              <a:rPr b="1" lang="en-US"/>
              <a:t>Undergraduate research</a:t>
            </a:r>
            <a:endParaRPr b="1"/>
          </a:p>
          <a:p>
            <a:pPr indent="-354330" lvl="0" marL="457200" rtl="0" algn="l">
              <a:spcBef>
                <a:spcPts val="1000"/>
              </a:spcBef>
              <a:spcAft>
                <a:spcPts val="1000"/>
              </a:spcAft>
              <a:buSzPts val="1980"/>
              <a:buChar char="•"/>
            </a:pPr>
            <a:r>
              <a:rPr lang="en-US"/>
              <a:t>Talk with faculty</a:t>
            </a:r>
            <a:endParaRPr/>
          </a:p>
        </p:txBody>
      </p:sp>
      <p:sp>
        <p:nvSpPr>
          <p:cNvPr id="327" name="Google Shape;327;g22634fafce0_0_610"/>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More Opportunities</a:t>
            </a:r>
            <a:endParaRPr/>
          </a:p>
        </p:txBody>
      </p:sp>
      <p:sp>
        <p:nvSpPr>
          <p:cNvPr id="328" name="Google Shape;328;g22634fafce0_0_610"/>
          <p:cNvSpPr/>
          <p:nvPr>
            <p:ph idx="2" type="pic"/>
          </p:nvPr>
        </p:nvSpPr>
        <p:spPr>
          <a:xfrm>
            <a:off x="6283326" y="0"/>
            <a:ext cx="5905500" cy="6858000"/>
          </a:xfrm>
          <a:prstGeom prst="rect">
            <a:avLst/>
          </a:prstGeom>
        </p:spPr>
      </p:sp>
      <p:pic>
        <p:nvPicPr>
          <p:cNvPr descr="http://people.clarkson.edu/projects/biosal/research/images/liveness1.jpg" id="329" name="Google Shape;329;g22634fafce0_0_610"/>
          <p:cNvPicPr preferRelativeResize="0"/>
          <p:nvPr/>
        </p:nvPicPr>
        <p:blipFill rotWithShape="1">
          <a:blip r:embed="rId3">
            <a:alphaModFix/>
          </a:blip>
          <a:srcRect b="0" l="0" r="0" t="0"/>
          <a:stretch/>
        </p:blipFill>
        <p:spPr>
          <a:xfrm>
            <a:off x="8797300" y="0"/>
            <a:ext cx="3391525" cy="2034910"/>
          </a:xfrm>
          <a:prstGeom prst="rect">
            <a:avLst/>
          </a:prstGeom>
          <a:noFill/>
          <a:ln cap="flat" cmpd="sng" w="38100">
            <a:solidFill>
              <a:srgbClr val="FFFFFF"/>
            </a:solidFill>
            <a:prstDash val="solid"/>
            <a:round/>
            <a:headEnd len="sm" w="sm" type="none"/>
            <a:tailEnd len="sm" w="sm" type="none"/>
          </a:ln>
        </p:spPr>
      </p:pic>
      <p:pic>
        <p:nvPicPr>
          <p:cNvPr id="330" name="Google Shape;330;g22634fafce0_0_610"/>
          <p:cNvPicPr preferRelativeResize="0"/>
          <p:nvPr/>
        </p:nvPicPr>
        <p:blipFill rotWithShape="1">
          <a:blip r:embed="rId4">
            <a:alphaModFix/>
          </a:blip>
          <a:srcRect b="0" l="0" r="0" t="0"/>
          <a:stretch/>
        </p:blipFill>
        <p:spPr>
          <a:xfrm>
            <a:off x="8797299" y="2034900"/>
            <a:ext cx="3391525" cy="2278250"/>
          </a:xfrm>
          <a:prstGeom prst="rect">
            <a:avLst/>
          </a:prstGeom>
          <a:noFill/>
          <a:ln cap="flat" cmpd="sng" w="38100">
            <a:solidFill>
              <a:srgbClr val="FFFFFF"/>
            </a:solidFill>
            <a:prstDash val="solid"/>
            <a:round/>
            <a:headEnd len="sm" w="sm" type="none"/>
            <a:tailEnd len="sm" w="sm" type="none"/>
          </a:ln>
        </p:spPr>
      </p:pic>
      <p:pic>
        <p:nvPicPr>
          <p:cNvPr id="331" name="Google Shape;331;g22634fafce0_0_610"/>
          <p:cNvPicPr preferRelativeResize="0"/>
          <p:nvPr/>
        </p:nvPicPr>
        <p:blipFill rotWithShape="1">
          <a:blip r:embed="rId5">
            <a:alphaModFix/>
          </a:blip>
          <a:srcRect b="0" l="23324" r="0" t="10394"/>
          <a:stretch/>
        </p:blipFill>
        <p:spPr>
          <a:xfrm>
            <a:off x="8797300" y="4313150"/>
            <a:ext cx="3391525" cy="2544850"/>
          </a:xfrm>
          <a:prstGeom prst="rect">
            <a:avLst/>
          </a:prstGeom>
          <a:noFill/>
          <a:ln cap="flat" cmpd="sng" w="38100">
            <a:solidFill>
              <a:srgbClr val="FFFFFF"/>
            </a:solidFill>
            <a:prstDash val="solid"/>
            <a:round/>
            <a:headEnd len="sm" w="sm" type="none"/>
            <a:tailEnd len="sm" w="sm" type="none"/>
          </a:ln>
        </p:spPr>
      </p:pic>
      <p:pic>
        <p:nvPicPr>
          <p:cNvPr id="332" name="Google Shape;332;g22634fafce0_0_610"/>
          <p:cNvPicPr preferRelativeResize="0"/>
          <p:nvPr/>
        </p:nvPicPr>
        <p:blipFill rotWithShape="1">
          <a:blip r:embed="rId6">
            <a:alphaModFix/>
          </a:blip>
          <a:srcRect b="0" l="0" r="0" t="0"/>
          <a:stretch/>
        </p:blipFill>
        <p:spPr>
          <a:xfrm>
            <a:off x="6283326" y="1"/>
            <a:ext cx="2513975" cy="3351957"/>
          </a:xfrm>
          <a:prstGeom prst="rect">
            <a:avLst/>
          </a:prstGeom>
          <a:noFill/>
          <a:ln cap="flat" cmpd="sng" w="38100">
            <a:solidFill>
              <a:srgbClr val="FFFFFF"/>
            </a:solidFill>
            <a:prstDash val="solid"/>
            <a:round/>
            <a:headEnd len="sm" w="sm" type="none"/>
            <a:tailEnd len="sm" w="sm" type="none"/>
          </a:ln>
        </p:spPr>
      </p:pic>
      <p:pic>
        <p:nvPicPr>
          <p:cNvPr id="333" name="Google Shape;333;g22634fafce0_0_610"/>
          <p:cNvPicPr preferRelativeResize="0"/>
          <p:nvPr/>
        </p:nvPicPr>
        <p:blipFill rotWithShape="1">
          <a:blip r:embed="rId7">
            <a:alphaModFix/>
          </a:blip>
          <a:srcRect b="0" l="7175" r="0" t="0"/>
          <a:stretch/>
        </p:blipFill>
        <p:spPr>
          <a:xfrm rot="-5400000">
            <a:off x="5781575" y="3853700"/>
            <a:ext cx="3512700" cy="2509200"/>
          </a:xfrm>
          <a:prstGeom prst="rect">
            <a:avLst/>
          </a:prstGeom>
          <a:noFill/>
          <a:ln cap="flat" cmpd="sng" w="38100">
            <a:solidFill>
              <a:srgbClr val="FFFFFF"/>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2634fafce0_0_626"/>
          <p:cNvSpPr txBox="1"/>
          <p:nvPr>
            <p:ph idx="1" type="body"/>
          </p:nvPr>
        </p:nvSpPr>
        <p:spPr>
          <a:xfrm>
            <a:off x="188913" y="996330"/>
            <a:ext cx="5905500" cy="5135100"/>
          </a:xfrm>
          <a:prstGeom prst="rect">
            <a:avLst/>
          </a:prstGeom>
        </p:spPr>
        <p:txBody>
          <a:bodyPr anchorCtr="0" anchor="t" bIns="0" lIns="91425" spcFirstLastPara="1" rIns="91425" wrap="square" tIns="0">
            <a:normAutofit/>
          </a:bodyPr>
          <a:lstStyle/>
          <a:p>
            <a:pPr indent="-354330" lvl="0" marL="457200" rtl="0" algn="l">
              <a:lnSpc>
                <a:spcPct val="100000"/>
              </a:lnSpc>
              <a:spcBef>
                <a:spcPts val="0"/>
              </a:spcBef>
              <a:spcAft>
                <a:spcPts val="0"/>
              </a:spcAft>
              <a:buSzPts val="1980"/>
              <a:buChar char="•"/>
            </a:pPr>
            <a:r>
              <a:rPr lang="en-US"/>
              <a:t>Study Abroad Exchange</a:t>
            </a:r>
            <a:endParaRPr/>
          </a:p>
          <a:p>
            <a:pPr indent="-354330" lvl="0" marL="457200" rtl="0" algn="l">
              <a:lnSpc>
                <a:spcPct val="100000"/>
              </a:lnSpc>
              <a:spcBef>
                <a:spcPts val="1000"/>
              </a:spcBef>
              <a:spcAft>
                <a:spcPts val="0"/>
              </a:spcAft>
              <a:buSzPts val="1980"/>
              <a:buChar char="•"/>
            </a:pPr>
            <a:r>
              <a:rPr lang="en-US"/>
              <a:t>Co-ops and Internships</a:t>
            </a:r>
            <a:endParaRPr/>
          </a:p>
          <a:p>
            <a:pPr indent="-354330" lvl="0" marL="457200" rtl="0" algn="l">
              <a:lnSpc>
                <a:spcPct val="100000"/>
              </a:lnSpc>
              <a:spcBef>
                <a:spcPts val="1000"/>
              </a:spcBef>
              <a:spcAft>
                <a:spcPts val="0"/>
              </a:spcAft>
              <a:buSzPts val="1980"/>
              <a:buChar char="•"/>
            </a:pPr>
            <a:r>
              <a:rPr lang="en-US"/>
              <a:t>Actuarial Science</a:t>
            </a:r>
            <a:endParaRPr/>
          </a:p>
          <a:p>
            <a:pPr indent="-354330" lvl="1" marL="914400" rtl="0" algn="l">
              <a:lnSpc>
                <a:spcPct val="100000"/>
              </a:lnSpc>
              <a:spcBef>
                <a:spcPts val="1000"/>
              </a:spcBef>
              <a:spcAft>
                <a:spcPts val="0"/>
              </a:spcAft>
              <a:buSzPts val="1980"/>
              <a:buChar char="•"/>
            </a:pPr>
            <a:r>
              <a:rPr lang="en-US"/>
              <a:t>Course work </a:t>
            </a:r>
            <a:endParaRPr/>
          </a:p>
          <a:p>
            <a:pPr indent="-354330" lvl="1" marL="914400" rtl="0" algn="l">
              <a:lnSpc>
                <a:spcPct val="100000"/>
              </a:lnSpc>
              <a:spcBef>
                <a:spcPts val="1000"/>
              </a:spcBef>
              <a:spcAft>
                <a:spcPts val="0"/>
              </a:spcAft>
              <a:buSzPts val="1980"/>
              <a:buChar char="•"/>
            </a:pPr>
            <a:r>
              <a:rPr lang="en-US"/>
              <a:t>Exams </a:t>
            </a:r>
            <a:endParaRPr/>
          </a:p>
          <a:p>
            <a:pPr indent="-354330" lvl="1" marL="914400" rtl="0" algn="l">
              <a:lnSpc>
                <a:spcPct val="100000"/>
              </a:lnSpc>
              <a:spcBef>
                <a:spcPts val="1000"/>
              </a:spcBef>
              <a:spcAft>
                <a:spcPts val="0"/>
              </a:spcAft>
              <a:buSzPts val="1980"/>
              <a:buChar char="•"/>
            </a:pPr>
            <a:r>
              <a:rPr lang="en-US"/>
              <a:t>Internships </a:t>
            </a:r>
            <a:endParaRPr/>
          </a:p>
          <a:p>
            <a:pPr indent="-354330" lvl="0" marL="457200" rtl="0" algn="l">
              <a:lnSpc>
                <a:spcPct val="100000"/>
              </a:lnSpc>
              <a:spcBef>
                <a:spcPts val="1000"/>
              </a:spcBef>
              <a:spcAft>
                <a:spcPts val="0"/>
              </a:spcAft>
              <a:buSzPts val="1980"/>
              <a:buChar char="•"/>
            </a:pPr>
            <a:r>
              <a:rPr lang="en-US"/>
              <a:t>Math Club(s)</a:t>
            </a:r>
            <a:endParaRPr/>
          </a:p>
          <a:p>
            <a:pPr indent="-354330" lvl="1" marL="914400" rtl="0" algn="l">
              <a:lnSpc>
                <a:spcPct val="100000"/>
              </a:lnSpc>
              <a:spcBef>
                <a:spcPts val="1000"/>
              </a:spcBef>
              <a:spcAft>
                <a:spcPts val="0"/>
              </a:spcAft>
              <a:buSzPts val="1980"/>
              <a:buChar char="•"/>
            </a:pPr>
            <a:r>
              <a:rPr lang="en-US"/>
              <a:t>AWM</a:t>
            </a:r>
            <a:endParaRPr/>
          </a:p>
          <a:p>
            <a:pPr indent="-354330" lvl="1" marL="914400" rtl="0" algn="l">
              <a:lnSpc>
                <a:spcPct val="100000"/>
              </a:lnSpc>
              <a:spcBef>
                <a:spcPts val="1000"/>
              </a:spcBef>
              <a:spcAft>
                <a:spcPts val="0"/>
              </a:spcAft>
              <a:buSzPts val="1980"/>
              <a:buChar char="•"/>
            </a:pPr>
            <a:r>
              <a:rPr lang="en-US"/>
              <a:t>SIAM</a:t>
            </a:r>
            <a:endParaRPr/>
          </a:p>
          <a:p>
            <a:pPr indent="-354330" lvl="1" marL="914400" rtl="0" algn="l">
              <a:lnSpc>
                <a:spcPct val="100000"/>
              </a:lnSpc>
              <a:spcBef>
                <a:spcPts val="1800"/>
              </a:spcBef>
              <a:spcAft>
                <a:spcPts val="1000"/>
              </a:spcAft>
              <a:buSzPts val="1980"/>
              <a:buChar char="•"/>
            </a:pPr>
            <a:r>
              <a:rPr lang="en-US"/>
              <a:t>Pi Mu Epsilon</a:t>
            </a:r>
            <a:endParaRPr/>
          </a:p>
        </p:txBody>
      </p:sp>
      <p:sp>
        <p:nvSpPr>
          <p:cNvPr id="340" name="Google Shape;340;g22634fafce0_0_626"/>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Even More Opportunities</a:t>
            </a:r>
            <a:endParaRPr/>
          </a:p>
        </p:txBody>
      </p:sp>
      <p:sp>
        <p:nvSpPr>
          <p:cNvPr id="341" name="Google Shape;341;g22634fafce0_0_626"/>
          <p:cNvSpPr/>
          <p:nvPr>
            <p:ph idx="2" type="pic"/>
          </p:nvPr>
        </p:nvSpPr>
        <p:spPr>
          <a:xfrm>
            <a:off x="6283326" y="0"/>
            <a:ext cx="5905500" cy="6858000"/>
          </a:xfrm>
          <a:prstGeom prst="rect">
            <a:avLst/>
          </a:prstGeom>
        </p:spPr>
      </p:sp>
      <p:pic>
        <p:nvPicPr>
          <p:cNvPr id="342" name="Google Shape;342;g22634fafce0_0_626"/>
          <p:cNvPicPr preferRelativeResize="0"/>
          <p:nvPr/>
        </p:nvPicPr>
        <p:blipFill rotWithShape="1">
          <a:blip r:embed="rId3">
            <a:alphaModFix/>
          </a:blip>
          <a:srcRect b="0" l="0" r="0" t="0"/>
          <a:stretch/>
        </p:blipFill>
        <p:spPr>
          <a:xfrm>
            <a:off x="6283327" y="2453050"/>
            <a:ext cx="3274950" cy="1833972"/>
          </a:xfrm>
          <a:prstGeom prst="rect">
            <a:avLst/>
          </a:prstGeom>
          <a:noFill/>
          <a:ln cap="flat" cmpd="sng" w="38100">
            <a:solidFill>
              <a:srgbClr val="FFFFFF"/>
            </a:solidFill>
            <a:prstDash val="solid"/>
            <a:round/>
            <a:headEnd len="sm" w="sm" type="none"/>
            <a:tailEnd len="sm" w="sm" type="none"/>
          </a:ln>
        </p:spPr>
      </p:pic>
      <p:pic>
        <p:nvPicPr>
          <p:cNvPr id="343" name="Google Shape;343;g22634fafce0_0_626"/>
          <p:cNvPicPr preferRelativeResize="0"/>
          <p:nvPr/>
        </p:nvPicPr>
        <p:blipFill rotWithShape="1">
          <a:blip r:embed="rId4">
            <a:alphaModFix/>
          </a:blip>
          <a:srcRect b="0" l="0" r="0" t="0"/>
          <a:stretch/>
        </p:blipFill>
        <p:spPr>
          <a:xfrm>
            <a:off x="6283329" y="0"/>
            <a:ext cx="3274950" cy="2453051"/>
          </a:xfrm>
          <a:prstGeom prst="rect">
            <a:avLst/>
          </a:prstGeom>
          <a:noFill/>
          <a:ln cap="flat" cmpd="sng" w="38100">
            <a:solidFill>
              <a:srgbClr val="FFFFFF"/>
            </a:solidFill>
            <a:prstDash val="solid"/>
            <a:round/>
            <a:headEnd len="sm" w="sm" type="none"/>
            <a:tailEnd len="sm" w="sm" type="none"/>
          </a:ln>
        </p:spPr>
      </p:pic>
      <p:pic>
        <p:nvPicPr>
          <p:cNvPr id="344" name="Google Shape;344;g22634fafce0_0_626"/>
          <p:cNvPicPr preferRelativeResize="0"/>
          <p:nvPr/>
        </p:nvPicPr>
        <p:blipFill rotWithShape="1">
          <a:blip r:embed="rId5">
            <a:alphaModFix/>
          </a:blip>
          <a:srcRect b="0" l="0" r="0" t="0"/>
          <a:stretch/>
        </p:blipFill>
        <p:spPr>
          <a:xfrm>
            <a:off x="9558276" y="0"/>
            <a:ext cx="2630550" cy="3602175"/>
          </a:xfrm>
          <a:prstGeom prst="rect">
            <a:avLst/>
          </a:prstGeom>
          <a:noFill/>
          <a:ln cap="flat" cmpd="sng" w="38100">
            <a:solidFill>
              <a:srgbClr val="FFFFFF"/>
            </a:solidFill>
            <a:prstDash val="solid"/>
            <a:round/>
            <a:headEnd len="sm" w="sm" type="none"/>
            <a:tailEnd len="sm" w="sm" type="none"/>
          </a:ln>
        </p:spPr>
      </p:pic>
      <p:pic>
        <p:nvPicPr>
          <p:cNvPr id="345" name="Google Shape;345;g22634fafce0_0_626"/>
          <p:cNvPicPr preferRelativeResize="0"/>
          <p:nvPr/>
        </p:nvPicPr>
        <p:blipFill rotWithShape="1">
          <a:blip r:embed="rId6">
            <a:alphaModFix/>
          </a:blip>
          <a:srcRect b="0" l="39646" r="14038" t="0"/>
          <a:stretch/>
        </p:blipFill>
        <p:spPr>
          <a:xfrm>
            <a:off x="6283325" y="4261200"/>
            <a:ext cx="3274950" cy="2596800"/>
          </a:xfrm>
          <a:prstGeom prst="rect">
            <a:avLst/>
          </a:prstGeom>
          <a:noFill/>
          <a:ln cap="flat" cmpd="sng" w="38100">
            <a:solidFill>
              <a:srgbClr val="FFFFFF"/>
            </a:solidFill>
            <a:prstDash val="solid"/>
            <a:round/>
            <a:headEnd len="sm" w="sm" type="none"/>
            <a:tailEnd len="sm" w="sm" type="none"/>
          </a:ln>
        </p:spPr>
      </p:pic>
      <p:pic>
        <p:nvPicPr>
          <p:cNvPr id="346" name="Google Shape;346;g22634fafce0_0_626"/>
          <p:cNvPicPr preferRelativeResize="0"/>
          <p:nvPr/>
        </p:nvPicPr>
        <p:blipFill rotWithShape="1">
          <a:blip r:embed="rId7">
            <a:alphaModFix/>
          </a:blip>
          <a:srcRect b="0" l="3422" r="8819" t="0"/>
          <a:stretch/>
        </p:blipFill>
        <p:spPr>
          <a:xfrm>
            <a:off x="9558275" y="3602175"/>
            <a:ext cx="2630550" cy="3255825"/>
          </a:xfrm>
          <a:prstGeom prst="rect">
            <a:avLst/>
          </a:prstGeom>
          <a:noFill/>
          <a:ln cap="flat" cmpd="sng" w="38100">
            <a:solidFill>
              <a:srgbClr val="FFFFFF"/>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p:nvPr/>
        </p:nvSpPr>
        <p:spPr>
          <a:xfrm>
            <a:off x="0" y="0"/>
            <a:ext cx="121887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txBox="1"/>
          <p:nvPr>
            <p:ph idx="1" type="body"/>
          </p:nvPr>
        </p:nvSpPr>
        <p:spPr>
          <a:xfrm>
            <a:off x="188913" y="996330"/>
            <a:ext cx="7769100" cy="5135100"/>
          </a:xfrm>
          <a:prstGeom prst="rect">
            <a:avLst/>
          </a:prstGeom>
          <a:noFill/>
          <a:ln>
            <a:noFill/>
          </a:ln>
        </p:spPr>
        <p:txBody>
          <a:bodyPr anchorCtr="0" anchor="t" bIns="0" lIns="91425" spcFirstLastPara="1" rIns="91425" wrap="square" tIns="0">
            <a:normAutofit/>
          </a:bodyPr>
          <a:lstStyle/>
          <a:p>
            <a:pPr indent="0" lvl="0" marL="0" rtl="0" algn="l">
              <a:lnSpc>
                <a:spcPct val="95000"/>
              </a:lnSpc>
              <a:spcBef>
                <a:spcPts val="0"/>
              </a:spcBef>
              <a:spcAft>
                <a:spcPts val="0"/>
              </a:spcAft>
              <a:buNone/>
            </a:pPr>
            <a:r>
              <a:rPr lang="en-US">
                <a:solidFill>
                  <a:srgbClr val="FFFFFF"/>
                </a:solidFill>
              </a:rPr>
              <a:t>“Philosophy is written in this grand book — I mean the universe — which stands continually open to our gaze, but it cannot be understood unless one first learns to comprehend the language in which it is written. It is written in the language of mathematics, and its characters are triangles, circles, and other geometric figures, without which it is humanly impossible to understand a single word of it; without these, one is wandering about in a dark labyrinth.”</a:t>
            </a:r>
            <a:endParaRPr>
              <a:solidFill>
                <a:srgbClr val="FFFFFF"/>
              </a:solidFill>
            </a:endParaRPr>
          </a:p>
        </p:txBody>
      </p:sp>
      <p:sp>
        <p:nvSpPr>
          <p:cNvPr id="153" name="Google Shape;153;p2"/>
          <p:cNvSpPr txBox="1"/>
          <p:nvPr>
            <p:ph type="title"/>
          </p:nvPr>
        </p:nvSpPr>
        <p:spPr>
          <a:xfrm>
            <a:off x="188913" y="-1"/>
            <a:ext cx="7769100" cy="626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solidFill>
                  <a:srgbClr val="FFFFFF"/>
                </a:solidFill>
              </a:rPr>
              <a:t>Department of Mathematics</a:t>
            </a:r>
            <a:endParaRPr>
              <a:solidFill>
                <a:srgbClr val="FFFFFF"/>
              </a:solidFill>
            </a:endParaRPr>
          </a:p>
        </p:txBody>
      </p:sp>
      <p:pic>
        <p:nvPicPr>
          <p:cNvPr id="154" name="Google Shape;154;p2"/>
          <p:cNvPicPr preferRelativeResize="0"/>
          <p:nvPr/>
        </p:nvPicPr>
        <p:blipFill rotWithShape="1">
          <a:blip r:embed="rId3">
            <a:alphaModFix/>
          </a:blip>
          <a:srcRect b="0" l="0" r="0" t="0"/>
          <a:stretch/>
        </p:blipFill>
        <p:spPr>
          <a:xfrm>
            <a:off x="8172475" y="992373"/>
            <a:ext cx="4016350" cy="4263655"/>
          </a:xfrm>
          <a:prstGeom prst="rect">
            <a:avLst/>
          </a:prstGeom>
          <a:noFill/>
          <a:ln>
            <a:noFill/>
          </a:ln>
        </p:spPr>
      </p:pic>
      <p:sp>
        <p:nvSpPr>
          <p:cNvPr id="155" name="Google Shape;155;p2"/>
          <p:cNvSpPr txBox="1"/>
          <p:nvPr/>
        </p:nvSpPr>
        <p:spPr>
          <a:xfrm>
            <a:off x="-65086" y="6322394"/>
            <a:ext cx="628200" cy="3651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200" u="none" cap="none" strike="noStrike">
                <a:solidFill>
                  <a:srgbClr val="FEFEFE"/>
                </a:solidFill>
                <a:latin typeface="Roboto"/>
                <a:ea typeface="Roboto"/>
                <a:cs typeface="Roboto"/>
                <a:sym typeface="Roboto"/>
              </a:rPr>
              <a:t>‹#›</a:t>
            </a:fld>
            <a:endParaRPr b="0" i="0" sz="1200" u="none" cap="none" strike="noStrike">
              <a:solidFill>
                <a:srgbClr val="FEFEFE"/>
              </a:solidFill>
              <a:latin typeface="Roboto"/>
              <a:ea typeface="Roboto"/>
              <a:cs typeface="Roboto"/>
              <a:sym typeface="Roboto"/>
            </a:endParaRPr>
          </a:p>
        </p:txBody>
      </p:sp>
      <p:cxnSp>
        <p:nvCxnSpPr>
          <p:cNvPr id="156" name="Google Shape;156;p2"/>
          <p:cNvCxnSpPr/>
          <p:nvPr/>
        </p:nvCxnSpPr>
        <p:spPr>
          <a:xfrm>
            <a:off x="531816" y="6287718"/>
            <a:ext cx="0" cy="459900"/>
          </a:xfrm>
          <a:prstGeom prst="straightConnector1">
            <a:avLst/>
          </a:prstGeom>
          <a:noFill/>
          <a:ln cap="flat" cmpd="sng" w="9525">
            <a:solidFill>
              <a:srgbClr val="FFCE00"/>
            </a:solidFill>
            <a:prstDash val="solid"/>
            <a:miter lim="800000"/>
            <a:headEnd len="sm" w="sm" type="none"/>
            <a:tailEnd len="sm" w="sm" type="none"/>
          </a:ln>
        </p:spPr>
      </p:cxnSp>
      <p:pic>
        <p:nvPicPr>
          <p:cNvPr id="157" name="Google Shape;157;p2"/>
          <p:cNvPicPr preferRelativeResize="0"/>
          <p:nvPr/>
        </p:nvPicPr>
        <p:blipFill rotWithShape="1">
          <a:blip r:embed="rId4">
            <a:alphaModFix/>
          </a:blip>
          <a:srcRect b="0" l="0" r="0" t="0"/>
          <a:stretch/>
        </p:blipFill>
        <p:spPr>
          <a:xfrm>
            <a:off x="609447" y="6309360"/>
            <a:ext cx="1660744" cy="411377"/>
          </a:xfrm>
          <a:prstGeom prst="rect">
            <a:avLst/>
          </a:prstGeom>
          <a:noFill/>
          <a:ln>
            <a:noFill/>
          </a:ln>
        </p:spPr>
      </p:pic>
      <p:cxnSp>
        <p:nvCxnSpPr>
          <p:cNvPr id="158" name="Google Shape;158;p2"/>
          <p:cNvCxnSpPr/>
          <p:nvPr/>
        </p:nvCxnSpPr>
        <p:spPr>
          <a:xfrm>
            <a:off x="188913" y="726687"/>
            <a:ext cx="11849100" cy="0"/>
          </a:xfrm>
          <a:prstGeom prst="straightConnector1">
            <a:avLst/>
          </a:prstGeom>
          <a:noFill/>
          <a:ln cap="flat" cmpd="sng" w="38100">
            <a:solidFill>
              <a:srgbClr val="FFCE00"/>
            </a:solidFill>
            <a:prstDash val="solid"/>
            <a:miter lim="800000"/>
            <a:headEnd len="sm" w="sm" type="none"/>
            <a:tailEnd len="sm" w="sm" type="none"/>
          </a:ln>
        </p:spPr>
      </p:cxnSp>
      <p:sp>
        <p:nvSpPr>
          <p:cNvPr id="159" name="Google Shape;159;p2"/>
          <p:cNvSpPr txBox="1"/>
          <p:nvPr/>
        </p:nvSpPr>
        <p:spPr>
          <a:xfrm>
            <a:off x="188925" y="4468350"/>
            <a:ext cx="3000000" cy="535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US" sz="2400">
                <a:solidFill>
                  <a:srgbClr val="FFFFFF"/>
                </a:solidFill>
                <a:latin typeface="Roboto"/>
                <a:ea typeface="Roboto"/>
                <a:cs typeface="Roboto"/>
                <a:sym typeface="Roboto"/>
              </a:rPr>
              <a:t>— Galileo Galilei</a:t>
            </a:r>
            <a:endParaRPr sz="2400">
              <a:solidFill>
                <a:srgbClr val="FFFFFF"/>
              </a:solidFill>
              <a:latin typeface="Roboto"/>
              <a:ea typeface="Roboto"/>
              <a:cs typeface="Roboto"/>
              <a:sym typeface="Roboto"/>
            </a:endParaRPr>
          </a:p>
        </p:txBody>
      </p:sp>
    </p:spTree>
  </p:cSld>
  <p:clrMapOvr>
    <a:masterClrMapping/>
  </p:clrMapOvr>
  <p:transition p14:dur="50">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2634fafce0_0_639"/>
          <p:cNvSpPr txBox="1"/>
          <p:nvPr>
            <p:ph idx="1" type="body"/>
          </p:nvPr>
        </p:nvSpPr>
        <p:spPr>
          <a:xfrm>
            <a:off x="188913" y="996330"/>
            <a:ext cx="5905500" cy="5135100"/>
          </a:xfrm>
          <a:prstGeom prst="rect">
            <a:avLst/>
          </a:prstGeom>
        </p:spPr>
        <p:txBody>
          <a:bodyPr anchorCtr="0" anchor="t" bIns="0" lIns="91425" spcFirstLastPara="1" rIns="91425" wrap="square" tIns="0">
            <a:normAutofit/>
          </a:bodyPr>
          <a:lstStyle/>
          <a:p>
            <a:pPr indent="0" lvl="0" marL="0" rtl="0" algn="l">
              <a:lnSpc>
                <a:spcPct val="100000"/>
              </a:lnSpc>
              <a:spcBef>
                <a:spcPts val="0"/>
              </a:spcBef>
              <a:spcAft>
                <a:spcPts val="0"/>
              </a:spcAft>
              <a:buNone/>
            </a:pPr>
            <a:r>
              <a:rPr b="1" lang="en-US"/>
              <a:t>Academic Advisors</a:t>
            </a:r>
            <a:endParaRPr b="1"/>
          </a:p>
          <a:p>
            <a:pPr indent="-354330" lvl="0" marL="457200" rtl="0" algn="l">
              <a:lnSpc>
                <a:spcPct val="100000"/>
              </a:lnSpc>
              <a:spcBef>
                <a:spcPts val="1000"/>
              </a:spcBef>
              <a:spcAft>
                <a:spcPts val="0"/>
              </a:spcAft>
              <a:buSzPts val="1980"/>
              <a:buChar char="•"/>
            </a:pPr>
            <a:r>
              <a:rPr lang="en-US"/>
              <a:t>Meeting in early November for Spring course selection</a:t>
            </a:r>
            <a:endParaRPr/>
          </a:p>
          <a:p>
            <a:pPr indent="-354330" lvl="0" marL="457200" rtl="0" algn="l">
              <a:lnSpc>
                <a:spcPct val="100000"/>
              </a:lnSpc>
              <a:spcBef>
                <a:spcPts val="1000"/>
              </a:spcBef>
              <a:spcAft>
                <a:spcPts val="0"/>
              </a:spcAft>
              <a:buSzPts val="1980"/>
              <a:buChar char="•"/>
            </a:pPr>
            <a:r>
              <a:rPr lang="en-US"/>
              <a:t>Consult each semester for course selection</a:t>
            </a:r>
            <a:endParaRPr/>
          </a:p>
          <a:p>
            <a:pPr indent="-354330" lvl="0" marL="457200" rtl="0" algn="l">
              <a:lnSpc>
                <a:spcPct val="100000"/>
              </a:lnSpc>
              <a:spcBef>
                <a:spcPts val="1000"/>
              </a:spcBef>
              <a:spcAft>
                <a:spcPts val="0"/>
              </a:spcAft>
              <a:buSzPts val="1980"/>
              <a:buChar char="•"/>
            </a:pPr>
            <a:r>
              <a:rPr lang="en-US"/>
              <a:t>Available for program/academics questions any time</a:t>
            </a:r>
            <a:endParaRPr/>
          </a:p>
          <a:p>
            <a:pPr indent="0" lvl="0" marL="0" rtl="0" algn="l">
              <a:lnSpc>
                <a:spcPct val="100000"/>
              </a:lnSpc>
              <a:spcBef>
                <a:spcPts val="1000"/>
              </a:spcBef>
              <a:spcAft>
                <a:spcPts val="0"/>
              </a:spcAft>
              <a:buNone/>
            </a:pPr>
            <a:r>
              <a:rPr b="1" lang="en-US"/>
              <a:t>Course Instructors</a:t>
            </a:r>
            <a:endParaRPr b="1"/>
          </a:p>
          <a:p>
            <a:pPr indent="0" lvl="0" marL="0" rtl="0" algn="l">
              <a:lnSpc>
                <a:spcPct val="100000"/>
              </a:lnSpc>
              <a:spcBef>
                <a:spcPts val="1000"/>
              </a:spcBef>
              <a:spcAft>
                <a:spcPts val="0"/>
              </a:spcAft>
              <a:buNone/>
            </a:pPr>
            <a:r>
              <a:rPr b="1" lang="en-US"/>
              <a:t>TAs</a:t>
            </a:r>
            <a:endParaRPr b="1"/>
          </a:p>
          <a:p>
            <a:pPr indent="0" lvl="0" marL="0" rtl="0" algn="l">
              <a:lnSpc>
                <a:spcPct val="100000"/>
              </a:lnSpc>
              <a:spcBef>
                <a:spcPts val="1000"/>
              </a:spcBef>
              <a:spcAft>
                <a:spcPts val="1000"/>
              </a:spcAft>
              <a:buNone/>
            </a:pPr>
            <a:r>
              <a:rPr b="1" lang="en-US"/>
              <a:t>Department Chair and Executive Officer</a:t>
            </a:r>
            <a:endParaRPr b="1"/>
          </a:p>
        </p:txBody>
      </p:sp>
      <p:sp>
        <p:nvSpPr>
          <p:cNvPr id="353" name="Google Shape;353;g22634fafce0_0_639"/>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Advising and Mentorship</a:t>
            </a:r>
            <a:endParaRPr/>
          </a:p>
        </p:txBody>
      </p:sp>
      <p:pic>
        <p:nvPicPr>
          <p:cNvPr id="354" name="Google Shape;354;g22634fafce0_0_639"/>
          <p:cNvPicPr preferRelativeResize="0"/>
          <p:nvPr/>
        </p:nvPicPr>
        <p:blipFill rotWithShape="1">
          <a:blip r:embed="rId3">
            <a:alphaModFix/>
          </a:blip>
          <a:srcRect b="0" l="0" r="4924" t="0"/>
          <a:stretch/>
        </p:blipFill>
        <p:spPr>
          <a:xfrm>
            <a:off x="6283325" y="3088675"/>
            <a:ext cx="2000150" cy="3769325"/>
          </a:xfrm>
          <a:prstGeom prst="rect">
            <a:avLst/>
          </a:prstGeom>
          <a:noFill/>
          <a:ln cap="flat" cmpd="sng" w="38100">
            <a:solidFill>
              <a:srgbClr val="FFFFFF"/>
            </a:solidFill>
            <a:prstDash val="solid"/>
            <a:round/>
            <a:headEnd len="sm" w="sm" type="none"/>
            <a:tailEnd len="sm" w="sm" type="none"/>
          </a:ln>
        </p:spPr>
      </p:pic>
      <p:pic>
        <p:nvPicPr>
          <p:cNvPr id="355" name="Google Shape;355;g22634fafce0_0_639"/>
          <p:cNvPicPr preferRelativeResize="0"/>
          <p:nvPr/>
        </p:nvPicPr>
        <p:blipFill rotWithShape="1">
          <a:blip r:embed="rId4">
            <a:alphaModFix/>
          </a:blip>
          <a:srcRect b="13578" l="0" r="0" t="6872"/>
          <a:stretch/>
        </p:blipFill>
        <p:spPr>
          <a:xfrm>
            <a:off x="8283475" y="4729600"/>
            <a:ext cx="3905350" cy="2128401"/>
          </a:xfrm>
          <a:prstGeom prst="rect">
            <a:avLst/>
          </a:prstGeom>
          <a:noFill/>
          <a:ln cap="flat" cmpd="sng" w="38100">
            <a:solidFill>
              <a:srgbClr val="FFFFFF"/>
            </a:solidFill>
            <a:prstDash val="solid"/>
            <a:round/>
            <a:headEnd len="sm" w="sm" type="none"/>
            <a:tailEnd len="sm" w="sm" type="none"/>
          </a:ln>
        </p:spPr>
      </p:pic>
      <p:pic>
        <p:nvPicPr>
          <p:cNvPr id="356" name="Google Shape;356;g22634fafce0_0_639"/>
          <p:cNvPicPr preferRelativeResize="0"/>
          <p:nvPr/>
        </p:nvPicPr>
        <p:blipFill rotWithShape="1">
          <a:blip r:embed="rId5">
            <a:alphaModFix/>
          </a:blip>
          <a:srcRect b="16646" l="0" r="0" t="7238"/>
          <a:stretch/>
        </p:blipFill>
        <p:spPr>
          <a:xfrm>
            <a:off x="8277400" y="2752725"/>
            <a:ext cx="3905350" cy="1976875"/>
          </a:xfrm>
          <a:prstGeom prst="rect">
            <a:avLst/>
          </a:prstGeom>
          <a:noFill/>
          <a:ln cap="flat" cmpd="sng" w="38100">
            <a:solidFill>
              <a:srgbClr val="FFFFFF"/>
            </a:solidFill>
            <a:prstDash val="solid"/>
            <a:round/>
            <a:headEnd len="sm" w="sm" type="none"/>
            <a:tailEnd len="sm" w="sm" type="none"/>
          </a:ln>
        </p:spPr>
      </p:pic>
      <p:pic>
        <p:nvPicPr>
          <p:cNvPr id="357" name="Google Shape;357;g22634fafce0_0_639"/>
          <p:cNvPicPr preferRelativeResize="0"/>
          <p:nvPr/>
        </p:nvPicPr>
        <p:blipFill rotWithShape="1">
          <a:blip r:embed="rId6">
            <a:alphaModFix/>
          </a:blip>
          <a:srcRect b="0" l="31478" r="27814" t="8533"/>
          <a:stretch/>
        </p:blipFill>
        <p:spPr>
          <a:xfrm>
            <a:off x="6283325" y="0"/>
            <a:ext cx="2443772" cy="3088675"/>
          </a:xfrm>
          <a:prstGeom prst="rect">
            <a:avLst/>
          </a:prstGeom>
          <a:noFill/>
          <a:ln cap="flat" cmpd="sng" w="38100">
            <a:solidFill>
              <a:srgbClr val="FFFFFF"/>
            </a:solidFill>
            <a:prstDash val="solid"/>
            <a:round/>
            <a:headEnd len="sm" w="sm" type="none"/>
            <a:tailEnd len="sm" w="sm" type="none"/>
          </a:ln>
        </p:spPr>
      </p:pic>
      <p:pic>
        <p:nvPicPr>
          <p:cNvPr id="358" name="Google Shape;358;g22634fafce0_0_639"/>
          <p:cNvPicPr preferRelativeResize="0"/>
          <p:nvPr/>
        </p:nvPicPr>
        <p:blipFill rotWithShape="1">
          <a:blip r:embed="rId7">
            <a:alphaModFix/>
          </a:blip>
          <a:srcRect b="22088" l="3427" r="3427" t="0"/>
          <a:stretch/>
        </p:blipFill>
        <p:spPr>
          <a:xfrm>
            <a:off x="8727100" y="0"/>
            <a:ext cx="3461725" cy="3088675"/>
          </a:xfrm>
          <a:prstGeom prst="rect">
            <a:avLst/>
          </a:prstGeom>
          <a:noFill/>
          <a:ln cap="flat" cmpd="sng" w="38100">
            <a:solidFill>
              <a:srgbClr val="FFFFFF"/>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2634fafce0_16_477"/>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Math Majors Excel</a:t>
            </a:r>
            <a:endParaRPr/>
          </a:p>
        </p:txBody>
      </p:sp>
      <p:grpSp>
        <p:nvGrpSpPr>
          <p:cNvPr id="365" name="Google Shape;365;g22634fafce0_16_477"/>
          <p:cNvGrpSpPr/>
          <p:nvPr/>
        </p:nvGrpSpPr>
        <p:grpSpPr>
          <a:xfrm>
            <a:off x="1677274" y="985073"/>
            <a:ext cx="1417803" cy="1861227"/>
            <a:chOff x="414199" y="1085173"/>
            <a:chExt cx="1417803" cy="1861227"/>
          </a:xfrm>
        </p:grpSpPr>
        <p:pic>
          <p:nvPicPr>
            <p:cNvPr id="366" name="Google Shape;366;g22634fafce0_16_477"/>
            <p:cNvPicPr preferRelativeResize="0"/>
            <p:nvPr/>
          </p:nvPicPr>
          <p:blipFill rotWithShape="1">
            <a:blip r:embed="rId3">
              <a:alphaModFix/>
            </a:blip>
            <a:srcRect b="34747" l="51618" r="0" t="0"/>
            <a:stretch/>
          </p:blipFill>
          <p:spPr>
            <a:xfrm>
              <a:off x="414199" y="1085173"/>
              <a:ext cx="969125" cy="1307125"/>
            </a:xfrm>
            <a:prstGeom prst="rect">
              <a:avLst/>
            </a:prstGeom>
            <a:noFill/>
            <a:ln>
              <a:noFill/>
            </a:ln>
          </p:spPr>
        </p:pic>
        <p:sp>
          <p:nvSpPr>
            <p:cNvPr id="367" name="Google Shape;367;g22634fafce0_16_477"/>
            <p:cNvSpPr txBox="1"/>
            <p:nvPr/>
          </p:nvSpPr>
          <p:spPr>
            <a:xfrm>
              <a:off x="414202" y="2392300"/>
              <a:ext cx="14178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Leah Granger</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2016</a:t>
              </a:r>
              <a:endParaRPr sz="1800">
                <a:latin typeface="Roboto"/>
                <a:ea typeface="Roboto"/>
                <a:cs typeface="Roboto"/>
                <a:sym typeface="Roboto"/>
              </a:endParaRPr>
            </a:p>
          </p:txBody>
        </p:sp>
      </p:grpSp>
      <p:grpSp>
        <p:nvGrpSpPr>
          <p:cNvPr id="368" name="Google Shape;368;g22634fafce0_16_477"/>
          <p:cNvGrpSpPr/>
          <p:nvPr/>
        </p:nvGrpSpPr>
        <p:grpSpPr>
          <a:xfrm>
            <a:off x="3552975" y="972924"/>
            <a:ext cx="2422200" cy="1777363"/>
            <a:chOff x="1765425" y="732199"/>
            <a:chExt cx="2422200" cy="1777363"/>
          </a:xfrm>
        </p:grpSpPr>
        <p:pic>
          <p:nvPicPr>
            <p:cNvPr id="369" name="Google Shape;369;g22634fafce0_16_477"/>
            <p:cNvPicPr preferRelativeResize="0"/>
            <p:nvPr/>
          </p:nvPicPr>
          <p:blipFill rotWithShape="1">
            <a:blip r:embed="rId4">
              <a:alphaModFix/>
            </a:blip>
            <a:srcRect b="0" l="0" r="0" t="0"/>
            <a:stretch/>
          </p:blipFill>
          <p:spPr>
            <a:xfrm>
              <a:off x="1765425" y="732199"/>
              <a:ext cx="1176300" cy="1176300"/>
            </a:xfrm>
            <a:prstGeom prst="rect">
              <a:avLst/>
            </a:prstGeom>
            <a:noFill/>
            <a:ln>
              <a:noFill/>
            </a:ln>
          </p:spPr>
        </p:pic>
        <p:sp>
          <p:nvSpPr>
            <p:cNvPr id="370" name="Google Shape;370;g22634fafce0_16_477"/>
            <p:cNvSpPr txBox="1"/>
            <p:nvPr/>
          </p:nvSpPr>
          <p:spPr>
            <a:xfrm>
              <a:off x="1765425" y="1955462"/>
              <a:ext cx="24222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Nick Marshall</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2014</a:t>
              </a:r>
              <a:endParaRPr sz="1800">
                <a:latin typeface="Roboto"/>
                <a:ea typeface="Roboto"/>
                <a:cs typeface="Roboto"/>
                <a:sym typeface="Roboto"/>
              </a:endParaRPr>
            </a:p>
          </p:txBody>
        </p:sp>
      </p:grpSp>
      <p:grpSp>
        <p:nvGrpSpPr>
          <p:cNvPr id="371" name="Google Shape;371;g22634fafce0_16_477"/>
          <p:cNvGrpSpPr/>
          <p:nvPr/>
        </p:nvGrpSpPr>
        <p:grpSpPr>
          <a:xfrm>
            <a:off x="5629725" y="927425"/>
            <a:ext cx="1360800" cy="1976525"/>
            <a:chOff x="4374275" y="794875"/>
            <a:chExt cx="1360800" cy="1976525"/>
          </a:xfrm>
        </p:grpSpPr>
        <p:pic>
          <p:nvPicPr>
            <p:cNvPr id="372" name="Google Shape;372;g22634fafce0_16_477"/>
            <p:cNvPicPr preferRelativeResize="0"/>
            <p:nvPr/>
          </p:nvPicPr>
          <p:blipFill rotWithShape="1">
            <a:blip r:embed="rId5">
              <a:alphaModFix/>
            </a:blip>
            <a:srcRect b="0" l="45928" r="0" t="0"/>
            <a:stretch/>
          </p:blipFill>
          <p:spPr>
            <a:xfrm>
              <a:off x="4400098" y="794875"/>
              <a:ext cx="1001000" cy="1427000"/>
            </a:xfrm>
            <a:prstGeom prst="rect">
              <a:avLst/>
            </a:prstGeom>
            <a:noFill/>
            <a:ln>
              <a:noFill/>
            </a:ln>
          </p:spPr>
        </p:pic>
        <p:sp>
          <p:nvSpPr>
            <p:cNvPr id="373" name="Google Shape;373;g22634fafce0_16_477"/>
            <p:cNvSpPr txBox="1"/>
            <p:nvPr/>
          </p:nvSpPr>
          <p:spPr>
            <a:xfrm>
              <a:off x="4374275" y="2217300"/>
              <a:ext cx="13608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Jamie Davis</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2012</a:t>
              </a:r>
              <a:endParaRPr sz="1800">
                <a:latin typeface="Roboto"/>
                <a:ea typeface="Roboto"/>
                <a:cs typeface="Roboto"/>
                <a:sym typeface="Roboto"/>
              </a:endParaRPr>
            </a:p>
          </p:txBody>
        </p:sp>
      </p:grpSp>
      <p:grpSp>
        <p:nvGrpSpPr>
          <p:cNvPr id="374" name="Google Shape;374;g22634fafce0_16_477"/>
          <p:cNvGrpSpPr/>
          <p:nvPr/>
        </p:nvGrpSpPr>
        <p:grpSpPr>
          <a:xfrm>
            <a:off x="7501563" y="985063"/>
            <a:ext cx="2222061" cy="1462450"/>
            <a:chOff x="7501563" y="985063"/>
            <a:chExt cx="2222061" cy="1462450"/>
          </a:xfrm>
        </p:grpSpPr>
        <p:pic>
          <p:nvPicPr>
            <p:cNvPr id="375" name="Google Shape;375;g22634fafce0_16_477"/>
            <p:cNvPicPr preferRelativeResize="0"/>
            <p:nvPr/>
          </p:nvPicPr>
          <p:blipFill rotWithShape="1">
            <a:blip r:embed="rId6">
              <a:alphaModFix/>
            </a:blip>
            <a:srcRect b="0" l="50348" r="7899" t="7261"/>
            <a:stretch/>
          </p:blipFill>
          <p:spPr>
            <a:xfrm>
              <a:off x="7501563" y="985063"/>
              <a:ext cx="883475" cy="1462450"/>
            </a:xfrm>
            <a:prstGeom prst="rect">
              <a:avLst/>
            </a:prstGeom>
            <a:noFill/>
            <a:ln>
              <a:noFill/>
            </a:ln>
          </p:spPr>
        </p:pic>
        <p:sp>
          <p:nvSpPr>
            <p:cNvPr id="376" name="Google Shape;376;g22634fafce0_16_477"/>
            <p:cNvSpPr txBox="1"/>
            <p:nvPr/>
          </p:nvSpPr>
          <p:spPr>
            <a:xfrm>
              <a:off x="8478923" y="1870025"/>
              <a:ext cx="12447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Ruby Fu</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2011</a:t>
              </a:r>
              <a:endParaRPr sz="1800">
                <a:latin typeface="Roboto"/>
                <a:ea typeface="Roboto"/>
                <a:cs typeface="Roboto"/>
                <a:sym typeface="Roboto"/>
              </a:endParaRPr>
            </a:p>
          </p:txBody>
        </p:sp>
      </p:grpSp>
      <p:grpSp>
        <p:nvGrpSpPr>
          <p:cNvPr id="377" name="Google Shape;377;g22634fafce0_16_477"/>
          <p:cNvGrpSpPr/>
          <p:nvPr/>
        </p:nvGrpSpPr>
        <p:grpSpPr>
          <a:xfrm>
            <a:off x="362979" y="2976663"/>
            <a:ext cx="3271559" cy="1311875"/>
            <a:chOff x="473179" y="3020900"/>
            <a:chExt cx="3271559" cy="1311875"/>
          </a:xfrm>
        </p:grpSpPr>
        <p:pic>
          <p:nvPicPr>
            <p:cNvPr id="378" name="Google Shape;378;g22634fafce0_16_477"/>
            <p:cNvPicPr preferRelativeResize="0"/>
            <p:nvPr/>
          </p:nvPicPr>
          <p:blipFill rotWithShape="1">
            <a:blip r:embed="rId7">
              <a:alphaModFix/>
            </a:blip>
            <a:srcRect b="0" l="42149" r="0" t="0"/>
            <a:stretch/>
          </p:blipFill>
          <p:spPr>
            <a:xfrm>
              <a:off x="473179" y="3020900"/>
              <a:ext cx="970075" cy="1274425"/>
            </a:xfrm>
            <a:prstGeom prst="rect">
              <a:avLst/>
            </a:prstGeom>
            <a:noFill/>
            <a:ln>
              <a:noFill/>
            </a:ln>
          </p:spPr>
        </p:pic>
        <p:sp>
          <p:nvSpPr>
            <p:cNvPr id="379" name="Google Shape;379;g22634fafce0_16_477"/>
            <p:cNvSpPr txBox="1"/>
            <p:nvPr/>
          </p:nvSpPr>
          <p:spPr>
            <a:xfrm>
              <a:off x="1543338" y="3563275"/>
              <a:ext cx="2201400" cy="769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Emily Stefano</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2011</a:t>
              </a:r>
              <a:r>
                <a:rPr lang="en-US" sz="1800">
                  <a:latin typeface="Roboto"/>
                  <a:ea typeface="Roboto"/>
                  <a:cs typeface="Roboto"/>
                  <a:sym typeface="Roboto"/>
                </a:rPr>
                <a:t> - </a:t>
              </a:r>
              <a:r>
                <a:rPr lang="en-US">
                  <a:solidFill>
                    <a:srgbClr val="000000"/>
                  </a:solidFill>
                  <a:latin typeface="Roboto"/>
                  <a:ea typeface="Roboto"/>
                  <a:cs typeface="Roboto"/>
                  <a:sym typeface="Roboto"/>
                </a:rPr>
                <a:t>(Mech Eng w/math honors thesis advisor)</a:t>
              </a:r>
              <a:endParaRPr>
                <a:solidFill>
                  <a:srgbClr val="000000"/>
                </a:solidFill>
                <a:latin typeface="Roboto"/>
                <a:ea typeface="Roboto"/>
                <a:cs typeface="Roboto"/>
                <a:sym typeface="Roboto"/>
              </a:endParaRPr>
            </a:p>
          </p:txBody>
        </p:sp>
      </p:grpSp>
      <p:grpSp>
        <p:nvGrpSpPr>
          <p:cNvPr id="380" name="Google Shape;380;g22634fafce0_16_477"/>
          <p:cNvGrpSpPr/>
          <p:nvPr/>
        </p:nvGrpSpPr>
        <p:grpSpPr>
          <a:xfrm>
            <a:off x="3878900" y="2868512"/>
            <a:ext cx="2642650" cy="1520900"/>
            <a:chOff x="555675" y="2914625"/>
            <a:chExt cx="2642650" cy="1520900"/>
          </a:xfrm>
        </p:grpSpPr>
        <p:pic>
          <p:nvPicPr>
            <p:cNvPr id="381" name="Google Shape;381;g22634fafce0_16_477"/>
            <p:cNvPicPr preferRelativeResize="0"/>
            <p:nvPr/>
          </p:nvPicPr>
          <p:blipFill rotWithShape="1">
            <a:blip r:embed="rId8">
              <a:alphaModFix/>
            </a:blip>
            <a:srcRect b="25678" l="43652" r="0" t="0"/>
            <a:stretch/>
          </p:blipFill>
          <p:spPr>
            <a:xfrm>
              <a:off x="555675" y="2914625"/>
              <a:ext cx="940075" cy="1520900"/>
            </a:xfrm>
            <a:prstGeom prst="rect">
              <a:avLst/>
            </a:prstGeom>
            <a:noFill/>
            <a:ln>
              <a:noFill/>
            </a:ln>
          </p:spPr>
        </p:pic>
        <p:sp>
          <p:nvSpPr>
            <p:cNvPr id="382" name="Google Shape;382;g22634fafce0_16_477"/>
            <p:cNvSpPr txBox="1"/>
            <p:nvPr/>
          </p:nvSpPr>
          <p:spPr>
            <a:xfrm>
              <a:off x="1574725" y="3869575"/>
              <a:ext cx="16236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Andrew Davis</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2010</a:t>
              </a:r>
              <a:endParaRPr sz="1800">
                <a:latin typeface="Roboto"/>
                <a:ea typeface="Roboto"/>
                <a:cs typeface="Roboto"/>
                <a:sym typeface="Roboto"/>
              </a:endParaRPr>
            </a:p>
          </p:txBody>
        </p:sp>
      </p:grpSp>
      <p:grpSp>
        <p:nvGrpSpPr>
          <p:cNvPr id="383" name="Google Shape;383;g22634fafce0_16_477"/>
          <p:cNvGrpSpPr/>
          <p:nvPr/>
        </p:nvGrpSpPr>
        <p:grpSpPr>
          <a:xfrm>
            <a:off x="6573150" y="2968375"/>
            <a:ext cx="3271929" cy="1288200"/>
            <a:chOff x="3835000" y="2940175"/>
            <a:chExt cx="3271929" cy="1288200"/>
          </a:xfrm>
        </p:grpSpPr>
        <p:pic>
          <p:nvPicPr>
            <p:cNvPr id="384" name="Google Shape;384;g22634fafce0_16_477"/>
            <p:cNvPicPr preferRelativeResize="0"/>
            <p:nvPr/>
          </p:nvPicPr>
          <p:blipFill rotWithShape="1">
            <a:blip r:embed="rId9">
              <a:alphaModFix/>
            </a:blip>
            <a:srcRect b="35897" l="54475" r="0" t="0"/>
            <a:stretch/>
          </p:blipFill>
          <p:spPr>
            <a:xfrm>
              <a:off x="3835000" y="2940175"/>
              <a:ext cx="1203700" cy="1288200"/>
            </a:xfrm>
            <a:prstGeom prst="rect">
              <a:avLst/>
            </a:prstGeom>
            <a:noFill/>
            <a:ln>
              <a:noFill/>
            </a:ln>
          </p:spPr>
        </p:pic>
        <p:sp>
          <p:nvSpPr>
            <p:cNvPr id="385" name="Google Shape;385;g22634fafce0_16_477"/>
            <p:cNvSpPr txBox="1"/>
            <p:nvPr/>
          </p:nvSpPr>
          <p:spPr>
            <a:xfrm>
              <a:off x="5120029" y="3437425"/>
              <a:ext cx="1986900" cy="769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Jason Holloway</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2010 </a:t>
              </a:r>
              <a:r>
                <a:rPr lang="en-US">
                  <a:solidFill>
                    <a:srgbClr val="000000"/>
                  </a:solidFill>
                  <a:latin typeface="Roboto"/>
                  <a:ea typeface="Roboto"/>
                  <a:cs typeface="Roboto"/>
                  <a:sym typeface="Roboto"/>
                </a:rPr>
                <a:t>(w/math honors thesis advisor)</a:t>
              </a:r>
              <a:endParaRPr>
                <a:solidFill>
                  <a:srgbClr val="000000"/>
                </a:solidFill>
                <a:latin typeface="Roboto"/>
                <a:ea typeface="Roboto"/>
                <a:cs typeface="Roboto"/>
                <a:sym typeface="Roboto"/>
              </a:endParaRPr>
            </a:p>
          </p:txBody>
        </p:sp>
      </p:grpSp>
      <p:grpSp>
        <p:nvGrpSpPr>
          <p:cNvPr id="386" name="Google Shape;386;g22634fafce0_16_477"/>
          <p:cNvGrpSpPr/>
          <p:nvPr/>
        </p:nvGrpSpPr>
        <p:grpSpPr>
          <a:xfrm>
            <a:off x="2823475" y="4605951"/>
            <a:ext cx="1316704" cy="2090074"/>
            <a:chOff x="2823475" y="4758351"/>
            <a:chExt cx="1316704" cy="2090074"/>
          </a:xfrm>
        </p:grpSpPr>
        <p:pic>
          <p:nvPicPr>
            <p:cNvPr id="387" name="Google Shape;387;g22634fafce0_16_477"/>
            <p:cNvPicPr preferRelativeResize="0"/>
            <p:nvPr/>
          </p:nvPicPr>
          <p:blipFill rotWithShape="1">
            <a:blip r:embed="rId10">
              <a:alphaModFix/>
            </a:blip>
            <a:srcRect b="0" l="0" r="0" t="0"/>
            <a:stretch/>
          </p:blipFill>
          <p:spPr>
            <a:xfrm>
              <a:off x="2823475" y="4758351"/>
              <a:ext cx="1119275" cy="1527300"/>
            </a:xfrm>
            <a:prstGeom prst="rect">
              <a:avLst/>
            </a:prstGeom>
            <a:noFill/>
            <a:ln>
              <a:noFill/>
            </a:ln>
          </p:spPr>
        </p:pic>
        <p:sp>
          <p:nvSpPr>
            <p:cNvPr id="388" name="Google Shape;388;g22634fafce0_16_477"/>
            <p:cNvSpPr txBox="1"/>
            <p:nvPr/>
          </p:nvSpPr>
          <p:spPr>
            <a:xfrm>
              <a:off x="2823479" y="6294325"/>
              <a:ext cx="13167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Matt Parno </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2009</a:t>
              </a:r>
              <a:endParaRPr sz="1800">
                <a:latin typeface="Roboto"/>
                <a:ea typeface="Roboto"/>
                <a:cs typeface="Roboto"/>
                <a:sym typeface="Roboto"/>
              </a:endParaRPr>
            </a:p>
          </p:txBody>
        </p:sp>
      </p:grpSp>
      <p:grpSp>
        <p:nvGrpSpPr>
          <p:cNvPr id="389" name="Google Shape;389;g22634fafce0_16_477"/>
          <p:cNvGrpSpPr/>
          <p:nvPr/>
        </p:nvGrpSpPr>
        <p:grpSpPr>
          <a:xfrm>
            <a:off x="4372248" y="4605946"/>
            <a:ext cx="1836900" cy="2107054"/>
            <a:chOff x="3525248" y="4880371"/>
            <a:chExt cx="1836900" cy="2107054"/>
          </a:xfrm>
        </p:grpSpPr>
        <p:sp>
          <p:nvSpPr>
            <p:cNvPr id="390" name="Google Shape;390;g22634fafce0_16_477"/>
            <p:cNvSpPr txBox="1"/>
            <p:nvPr/>
          </p:nvSpPr>
          <p:spPr>
            <a:xfrm>
              <a:off x="3525248" y="6433325"/>
              <a:ext cx="18369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Niall Mangan</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2008</a:t>
              </a:r>
              <a:endParaRPr sz="1800">
                <a:latin typeface="Roboto"/>
                <a:ea typeface="Roboto"/>
                <a:cs typeface="Roboto"/>
                <a:sym typeface="Roboto"/>
              </a:endParaRPr>
            </a:p>
          </p:txBody>
        </p:sp>
        <p:pic>
          <p:nvPicPr>
            <p:cNvPr id="391" name="Google Shape;391;g22634fafce0_16_477"/>
            <p:cNvPicPr preferRelativeResize="0"/>
            <p:nvPr/>
          </p:nvPicPr>
          <p:blipFill rotWithShape="1">
            <a:blip r:embed="rId11">
              <a:alphaModFix/>
            </a:blip>
            <a:srcRect b="11300" l="0" r="49530" t="9623"/>
            <a:stretch/>
          </p:blipFill>
          <p:spPr>
            <a:xfrm>
              <a:off x="3525250" y="4880371"/>
              <a:ext cx="1314525" cy="1493975"/>
            </a:xfrm>
            <a:prstGeom prst="rect">
              <a:avLst/>
            </a:prstGeom>
            <a:noFill/>
            <a:ln>
              <a:noFill/>
            </a:ln>
          </p:spPr>
        </p:pic>
      </p:grpSp>
      <p:grpSp>
        <p:nvGrpSpPr>
          <p:cNvPr id="392" name="Google Shape;392;g22634fafce0_16_477"/>
          <p:cNvGrpSpPr/>
          <p:nvPr/>
        </p:nvGrpSpPr>
        <p:grpSpPr>
          <a:xfrm>
            <a:off x="6108725" y="4605951"/>
            <a:ext cx="1538278" cy="1964774"/>
            <a:chOff x="5917050" y="4880376"/>
            <a:chExt cx="1538278" cy="1964774"/>
          </a:xfrm>
        </p:grpSpPr>
        <p:pic>
          <p:nvPicPr>
            <p:cNvPr id="393" name="Google Shape;393;g22634fafce0_16_477"/>
            <p:cNvPicPr preferRelativeResize="0"/>
            <p:nvPr/>
          </p:nvPicPr>
          <p:blipFill rotWithShape="1">
            <a:blip r:embed="rId12">
              <a:alphaModFix/>
            </a:blip>
            <a:srcRect b="0" l="0" r="0" t="0"/>
            <a:stretch/>
          </p:blipFill>
          <p:spPr>
            <a:xfrm>
              <a:off x="5917050" y="4880376"/>
              <a:ext cx="1077125" cy="1408000"/>
            </a:xfrm>
            <a:prstGeom prst="rect">
              <a:avLst/>
            </a:prstGeom>
            <a:noFill/>
            <a:ln>
              <a:noFill/>
            </a:ln>
          </p:spPr>
        </p:pic>
        <p:sp>
          <p:nvSpPr>
            <p:cNvPr id="394" name="Google Shape;394;g22634fafce0_16_477"/>
            <p:cNvSpPr txBox="1"/>
            <p:nvPr/>
          </p:nvSpPr>
          <p:spPr>
            <a:xfrm>
              <a:off x="5921128" y="6291050"/>
              <a:ext cx="15342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Matt Williams</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2007</a:t>
              </a:r>
              <a:endParaRPr sz="1800">
                <a:latin typeface="Roboto"/>
                <a:ea typeface="Roboto"/>
                <a:cs typeface="Roboto"/>
                <a:sym typeface="Roboto"/>
              </a:endParaRPr>
            </a:p>
          </p:txBody>
        </p:sp>
      </p:grpSp>
      <p:grpSp>
        <p:nvGrpSpPr>
          <p:cNvPr id="395" name="Google Shape;395;g22634fafce0_16_477"/>
          <p:cNvGrpSpPr/>
          <p:nvPr/>
        </p:nvGrpSpPr>
        <p:grpSpPr>
          <a:xfrm>
            <a:off x="7668425" y="4586612"/>
            <a:ext cx="2055300" cy="2003451"/>
            <a:chOff x="8043475" y="4430799"/>
            <a:chExt cx="2055300" cy="2003451"/>
          </a:xfrm>
        </p:grpSpPr>
        <p:sp>
          <p:nvSpPr>
            <p:cNvPr id="396" name="Google Shape;396;g22634fafce0_16_477"/>
            <p:cNvSpPr txBox="1"/>
            <p:nvPr/>
          </p:nvSpPr>
          <p:spPr>
            <a:xfrm>
              <a:off x="8043475" y="5880150"/>
              <a:ext cx="20553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Adam Searleman</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2006</a:t>
              </a:r>
              <a:endParaRPr sz="1800">
                <a:latin typeface="Roboto"/>
                <a:ea typeface="Roboto"/>
                <a:cs typeface="Roboto"/>
                <a:sym typeface="Roboto"/>
              </a:endParaRPr>
            </a:p>
          </p:txBody>
        </p:sp>
        <p:pic>
          <p:nvPicPr>
            <p:cNvPr id="397" name="Google Shape;397;g22634fafce0_16_477"/>
            <p:cNvPicPr preferRelativeResize="0"/>
            <p:nvPr/>
          </p:nvPicPr>
          <p:blipFill rotWithShape="1">
            <a:blip r:embed="rId13">
              <a:alphaModFix/>
            </a:blip>
            <a:srcRect b="0" l="0" r="0" t="0"/>
            <a:stretch/>
          </p:blipFill>
          <p:spPr>
            <a:xfrm>
              <a:off x="8043475" y="4430799"/>
              <a:ext cx="1159475" cy="1449350"/>
            </a:xfrm>
            <a:prstGeom prst="rect">
              <a:avLst/>
            </a:prstGeom>
            <a:noFill/>
            <a:ln>
              <a:noFill/>
            </a:ln>
          </p:spPr>
        </p:pic>
      </p:grpSp>
      <p:grpSp>
        <p:nvGrpSpPr>
          <p:cNvPr id="398" name="Google Shape;398;g22634fafce0_16_477"/>
          <p:cNvGrpSpPr/>
          <p:nvPr/>
        </p:nvGrpSpPr>
        <p:grpSpPr>
          <a:xfrm>
            <a:off x="9951663" y="123575"/>
            <a:ext cx="1635300" cy="2052725"/>
            <a:chOff x="6817538" y="794875"/>
            <a:chExt cx="1635300" cy="2052725"/>
          </a:xfrm>
        </p:grpSpPr>
        <p:pic>
          <p:nvPicPr>
            <p:cNvPr id="399" name="Google Shape;399;g22634fafce0_16_477"/>
            <p:cNvPicPr preferRelativeResize="0"/>
            <p:nvPr/>
          </p:nvPicPr>
          <p:blipFill rotWithShape="1">
            <a:blip r:embed="rId14">
              <a:alphaModFix/>
            </a:blip>
            <a:srcRect b="19963" l="10959" r="60343" t="14432"/>
            <a:stretch/>
          </p:blipFill>
          <p:spPr>
            <a:xfrm>
              <a:off x="6817547" y="794875"/>
              <a:ext cx="928126" cy="1467800"/>
            </a:xfrm>
            <a:prstGeom prst="rect">
              <a:avLst/>
            </a:prstGeom>
            <a:noFill/>
            <a:ln>
              <a:noFill/>
            </a:ln>
          </p:spPr>
        </p:pic>
        <p:sp>
          <p:nvSpPr>
            <p:cNvPr id="400" name="Google Shape;400;g22634fafce0_16_477"/>
            <p:cNvSpPr txBox="1"/>
            <p:nvPr/>
          </p:nvSpPr>
          <p:spPr>
            <a:xfrm>
              <a:off x="6817538" y="2293500"/>
              <a:ext cx="1635300" cy="5541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C0C0C"/>
                  </a:solidFill>
                  <a:latin typeface="Roboto"/>
                  <a:ea typeface="Roboto"/>
                  <a:cs typeface="Roboto"/>
                  <a:sym typeface="Roboto"/>
                </a:rPr>
                <a:t>Ryan Burnham</a:t>
              </a:r>
              <a:endParaRPr sz="1800">
                <a:solidFill>
                  <a:srgbClr val="0C0C0C"/>
                </a:solidFill>
                <a:latin typeface="Roboto"/>
                <a:ea typeface="Roboto"/>
                <a:cs typeface="Roboto"/>
                <a:sym typeface="Roboto"/>
              </a:endParaRPr>
            </a:p>
            <a:p>
              <a:pPr indent="0" lvl="0" marL="0" marR="0" rtl="0" algn="l">
                <a:spcBef>
                  <a:spcPts val="0"/>
                </a:spcBef>
                <a:spcAft>
                  <a:spcPts val="0"/>
                </a:spcAft>
                <a:buNone/>
              </a:pPr>
              <a:r>
                <a:rPr lang="en-US" sz="1800">
                  <a:solidFill>
                    <a:srgbClr val="0C0C0C"/>
                  </a:solidFill>
                  <a:latin typeface="Roboto"/>
                  <a:ea typeface="Roboto"/>
                  <a:cs typeface="Roboto"/>
                  <a:sym typeface="Roboto"/>
                </a:rPr>
                <a:t>2019</a:t>
              </a:r>
              <a:endParaRPr sz="1800">
                <a:latin typeface="Roboto"/>
                <a:ea typeface="Roboto"/>
                <a:cs typeface="Roboto"/>
                <a:sym typeface="Roboto"/>
              </a:endParaRPr>
            </a:p>
          </p:txBody>
        </p:sp>
      </p:grpSp>
      <p:grpSp>
        <p:nvGrpSpPr>
          <p:cNvPr id="401" name="Google Shape;401;g22634fafce0_16_477"/>
          <p:cNvGrpSpPr/>
          <p:nvPr/>
        </p:nvGrpSpPr>
        <p:grpSpPr>
          <a:xfrm>
            <a:off x="9951675" y="2262511"/>
            <a:ext cx="1649571" cy="1970602"/>
            <a:chOff x="9951675" y="2262511"/>
            <a:chExt cx="1649571" cy="1970602"/>
          </a:xfrm>
        </p:grpSpPr>
        <p:pic>
          <p:nvPicPr>
            <p:cNvPr id="402" name="Google Shape;402;g22634fafce0_16_477"/>
            <p:cNvPicPr preferRelativeResize="0"/>
            <p:nvPr/>
          </p:nvPicPr>
          <p:blipFill rotWithShape="1">
            <a:blip r:embed="rId15">
              <a:alphaModFix/>
            </a:blip>
            <a:srcRect b="0" l="0" r="0" t="0"/>
            <a:stretch/>
          </p:blipFill>
          <p:spPr>
            <a:xfrm>
              <a:off x="9951675" y="2262511"/>
              <a:ext cx="1405175" cy="1053100"/>
            </a:xfrm>
            <a:prstGeom prst="rect">
              <a:avLst/>
            </a:prstGeom>
            <a:noFill/>
            <a:ln>
              <a:noFill/>
            </a:ln>
          </p:spPr>
        </p:pic>
        <p:sp>
          <p:nvSpPr>
            <p:cNvPr id="403" name="Google Shape;403;g22634fafce0_16_477"/>
            <p:cNvSpPr txBox="1"/>
            <p:nvPr/>
          </p:nvSpPr>
          <p:spPr>
            <a:xfrm>
              <a:off x="10025347" y="3401813"/>
              <a:ext cx="1575900" cy="831300"/>
            </a:xfrm>
            <a:prstGeom prst="rect">
              <a:avLst/>
            </a:prstGeom>
            <a:noFill/>
            <a:ln>
              <a:noFill/>
            </a:ln>
          </p:spPr>
          <p:txBody>
            <a:bodyPr anchorCtr="0" anchor="t" bIns="0" lIns="0" spcFirstLastPara="1" rIns="91425" wrap="square" tIns="0">
              <a:spAutoFit/>
            </a:bodyPr>
            <a:lstStyle/>
            <a:p>
              <a:pPr indent="0" lvl="0" marL="0" marR="0" rtl="0" algn="l">
                <a:spcBef>
                  <a:spcPts val="0"/>
                </a:spcBef>
                <a:spcAft>
                  <a:spcPts val="0"/>
                </a:spcAft>
                <a:buNone/>
              </a:pPr>
              <a:r>
                <a:rPr lang="en-US" sz="1800">
                  <a:solidFill>
                    <a:srgbClr val="0C0C0C"/>
                  </a:solidFill>
                  <a:latin typeface="Roboto"/>
                  <a:ea typeface="Roboto"/>
                  <a:cs typeface="Roboto"/>
                  <a:sym typeface="Roboto"/>
                </a:rPr>
                <a:t>Noah Chicoine </a:t>
              </a:r>
              <a:endParaRPr sz="1800">
                <a:solidFill>
                  <a:srgbClr val="0C0C0C"/>
                </a:solidFill>
                <a:latin typeface="Roboto"/>
                <a:ea typeface="Roboto"/>
                <a:cs typeface="Roboto"/>
                <a:sym typeface="Roboto"/>
              </a:endParaRPr>
            </a:p>
            <a:p>
              <a:pPr indent="0" lvl="0" marL="0" marR="0" rtl="0" algn="l">
                <a:spcBef>
                  <a:spcPts val="0"/>
                </a:spcBef>
                <a:spcAft>
                  <a:spcPts val="0"/>
                </a:spcAft>
                <a:buNone/>
              </a:pPr>
              <a:r>
                <a:rPr lang="en-US" sz="1800">
                  <a:solidFill>
                    <a:srgbClr val="0C0C0C"/>
                  </a:solidFill>
                  <a:latin typeface="Roboto"/>
                  <a:ea typeface="Roboto"/>
                  <a:cs typeface="Roboto"/>
                  <a:sym typeface="Roboto"/>
                </a:rPr>
                <a:t>2020</a:t>
              </a:r>
              <a:endParaRPr sz="1800">
                <a:latin typeface="Roboto"/>
                <a:ea typeface="Roboto"/>
                <a:cs typeface="Roboto"/>
                <a:sym typeface="Roboto"/>
              </a:endParaRPr>
            </a:p>
            <a:p>
              <a:pPr indent="0" lvl="0" marL="0" marR="0" rtl="0" algn="l">
                <a:spcBef>
                  <a:spcPts val="0"/>
                </a:spcBef>
                <a:spcAft>
                  <a:spcPts val="0"/>
                </a:spcAft>
                <a:buNone/>
              </a:pPr>
              <a:r>
                <a:t/>
              </a:r>
              <a:endParaRPr sz="1800">
                <a:solidFill>
                  <a:srgbClr val="FFC000"/>
                </a:solidFill>
                <a:latin typeface="Roboto"/>
                <a:ea typeface="Roboto"/>
                <a:cs typeface="Roboto"/>
                <a:sym typeface="Roboto"/>
              </a:endParaRPr>
            </a:p>
          </p:txBody>
        </p:sp>
      </p:grpSp>
      <p:grpSp>
        <p:nvGrpSpPr>
          <p:cNvPr id="404" name="Google Shape;404;g22634fafce0_16_477"/>
          <p:cNvGrpSpPr/>
          <p:nvPr/>
        </p:nvGrpSpPr>
        <p:grpSpPr>
          <a:xfrm>
            <a:off x="10049083" y="4068525"/>
            <a:ext cx="1604867" cy="2487700"/>
            <a:chOff x="10630408" y="4068525"/>
            <a:chExt cx="1604867" cy="2487700"/>
          </a:xfrm>
        </p:grpSpPr>
        <p:pic>
          <p:nvPicPr>
            <p:cNvPr id="405" name="Google Shape;405;g22634fafce0_16_477"/>
            <p:cNvPicPr preferRelativeResize="0"/>
            <p:nvPr/>
          </p:nvPicPr>
          <p:blipFill rotWithShape="1">
            <a:blip r:embed="rId16">
              <a:alphaModFix/>
            </a:blip>
            <a:srcRect b="0" l="0" r="0" t="0"/>
            <a:stretch/>
          </p:blipFill>
          <p:spPr>
            <a:xfrm>
              <a:off x="10631775" y="4068525"/>
              <a:ext cx="1603500" cy="2025300"/>
            </a:xfrm>
            <a:prstGeom prst="rect">
              <a:avLst/>
            </a:prstGeom>
            <a:noFill/>
            <a:ln>
              <a:noFill/>
            </a:ln>
          </p:spPr>
        </p:pic>
        <p:sp>
          <p:nvSpPr>
            <p:cNvPr id="406" name="Google Shape;406;g22634fafce0_16_477"/>
            <p:cNvSpPr/>
            <p:nvPr/>
          </p:nvSpPr>
          <p:spPr>
            <a:xfrm>
              <a:off x="10630408" y="6094525"/>
              <a:ext cx="1316700" cy="46170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Izzi Grasso</a:t>
              </a:r>
              <a:endParaRPr sz="1800">
                <a:latin typeface="Roboto"/>
                <a:ea typeface="Roboto"/>
                <a:cs typeface="Roboto"/>
                <a:sym typeface="Roboto"/>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2021</a:t>
              </a:r>
              <a:endParaRPr sz="1800">
                <a:latin typeface="Roboto"/>
                <a:ea typeface="Roboto"/>
                <a:cs typeface="Roboto"/>
                <a:sym typeface="Roboto"/>
              </a:endParaRPr>
            </a:p>
          </p:txBody>
        </p:sp>
      </p:grpSp>
      <p:grpSp>
        <p:nvGrpSpPr>
          <p:cNvPr id="407" name="Google Shape;407;g22634fafce0_16_477"/>
          <p:cNvGrpSpPr/>
          <p:nvPr/>
        </p:nvGrpSpPr>
        <p:grpSpPr>
          <a:xfrm>
            <a:off x="1953500" y="2299250"/>
            <a:ext cx="3934500" cy="2418000"/>
            <a:chOff x="593550" y="1827450"/>
            <a:chExt cx="3934500" cy="2418000"/>
          </a:xfrm>
        </p:grpSpPr>
        <p:sp>
          <p:nvSpPr>
            <p:cNvPr id="408" name="Google Shape;408;g22634fafce0_16_477"/>
            <p:cNvSpPr/>
            <p:nvPr/>
          </p:nvSpPr>
          <p:spPr>
            <a:xfrm>
              <a:off x="593550" y="1827450"/>
              <a:ext cx="3934500" cy="241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9" name="Google Shape;409;g22634fafce0_16_477"/>
            <p:cNvPicPr preferRelativeResize="0"/>
            <p:nvPr/>
          </p:nvPicPr>
          <p:blipFill rotWithShape="1">
            <a:blip r:embed="rId17">
              <a:alphaModFix/>
            </a:blip>
            <a:srcRect b="32561" l="46325" r="27475" t="20159"/>
            <a:stretch/>
          </p:blipFill>
          <p:spPr>
            <a:xfrm>
              <a:off x="593557" y="1827450"/>
              <a:ext cx="2055700" cy="2403600"/>
            </a:xfrm>
            <a:prstGeom prst="rect">
              <a:avLst/>
            </a:prstGeom>
            <a:noFill/>
            <a:ln>
              <a:noFill/>
            </a:ln>
          </p:spPr>
        </p:pic>
        <p:sp>
          <p:nvSpPr>
            <p:cNvPr id="410" name="Google Shape;410;g22634fafce0_16_477"/>
            <p:cNvSpPr txBox="1"/>
            <p:nvPr/>
          </p:nvSpPr>
          <p:spPr>
            <a:xfrm>
              <a:off x="2783100" y="3335825"/>
              <a:ext cx="1744800" cy="492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latin typeface="Roboto"/>
                  <a:ea typeface="Roboto"/>
                  <a:cs typeface="Roboto"/>
                  <a:sym typeface="Roboto"/>
                </a:rPr>
                <a:t>Autumn Lemon </a:t>
              </a:r>
              <a:r>
                <a:rPr lang="en-US">
                  <a:latin typeface="Roboto"/>
                  <a:ea typeface="Roboto"/>
                  <a:cs typeface="Roboto"/>
                  <a:sym typeface="Roboto"/>
                </a:rPr>
                <a:t>(Mech Eng)</a:t>
              </a:r>
              <a:endParaRPr>
                <a:latin typeface="Roboto"/>
                <a:ea typeface="Roboto"/>
                <a:cs typeface="Roboto"/>
                <a:sym typeface="Roboto"/>
              </a:endParaRPr>
            </a:p>
          </p:txBody>
        </p:sp>
      </p:grpSp>
      <p:grpSp>
        <p:nvGrpSpPr>
          <p:cNvPr id="411" name="Google Shape;411;g22634fafce0_16_477"/>
          <p:cNvGrpSpPr/>
          <p:nvPr/>
        </p:nvGrpSpPr>
        <p:grpSpPr>
          <a:xfrm>
            <a:off x="6300825" y="2299250"/>
            <a:ext cx="3934500" cy="2418000"/>
            <a:chOff x="4940875" y="1827450"/>
            <a:chExt cx="3934500" cy="2418000"/>
          </a:xfrm>
        </p:grpSpPr>
        <p:sp>
          <p:nvSpPr>
            <p:cNvPr id="412" name="Google Shape;412;g22634fafce0_16_477"/>
            <p:cNvSpPr/>
            <p:nvPr/>
          </p:nvSpPr>
          <p:spPr>
            <a:xfrm>
              <a:off x="4940875" y="1827450"/>
              <a:ext cx="3934500" cy="241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2634fafce0_16_477"/>
            <p:cNvSpPr txBox="1"/>
            <p:nvPr/>
          </p:nvSpPr>
          <p:spPr>
            <a:xfrm>
              <a:off x="7130425" y="3335825"/>
              <a:ext cx="17448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800">
                  <a:solidFill>
                    <a:srgbClr val="0C0C0C"/>
                  </a:solidFill>
                  <a:latin typeface="Roboto"/>
                  <a:ea typeface="Roboto"/>
                  <a:cs typeface="Roboto"/>
                  <a:sym typeface="Roboto"/>
                </a:rPr>
                <a:t>Kristen Goebel</a:t>
              </a:r>
              <a:endParaRPr sz="1800">
                <a:latin typeface="Roboto"/>
                <a:ea typeface="Roboto"/>
                <a:cs typeface="Roboto"/>
                <a:sym typeface="Roboto"/>
              </a:endParaRPr>
            </a:p>
          </p:txBody>
        </p:sp>
        <p:pic>
          <p:nvPicPr>
            <p:cNvPr id="414" name="Google Shape;414;g22634fafce0_16_477"/>
            <p:cNvPicPr preferRelativeResize="0"/>
            <p:nvPr/>
          </p:nvPicPr>
          <p:blipFill rotWithShape="1">
            <a:blip r:embed="rId18">
              <a:alphaModFix/>
            </a:blip>
            <a:srcRect b="35210" l="48046" r="25657" t="22376"/>
            <a:stretch/>
          </p:blipFill>
          <p:spPr>
            <a:xfrm>
              <a:off x="4940875" y="1827450"/>
              <a:ext cx="2055701" cy="24084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2634fafce0_0_347"/>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Oncology</a:t>
            </a:r>
            <a:endParaRPr/>
          </a:p>
        </p:txBody>
      </p:sp>
      <p:pic>
        <p:nvPicPr>
          <p:cNvPr descr="Joseph Skufca" id="421" name="Google Shape;421;g22634fafce0_0_347"/>
          <p:cNvPicPr preferRelativeResize="0"/>
          <p:nvPr/>
        </p:nvPicPr>
        <p:blipFill rotWithShape="1">
          <a:blip r:embed="rId3">
            <a:alphaModFix/>
          </a:blip>
          <a:srcRect b="0" l="0" r="0" t="0"/>
          <a:stretch/>
        </p:blipFill>
        <p:spPr>
          <a:xfrm>
            <a:off x="776289" y="1043700"/>
            <a:ext cx="1483168" cy="1483172"/>
          </a:xfrm>
          <a:prstGeom prst="rect">
            <a:avLst/>
          </a:prstGeom>
          <a:noFill/>
          <a:ln cap="flat" cmpd="sng" w="76200">
            <a:solidFill>
              <a:schemeClr val="lt1"/>
            </a:solidFill>
            <a:prstDash val="solid"/>
            <a:round/>
            <a:headEnd len="sm" w="sm" type="none"/>
            <a:tailEnd len="sm" w="sm" type="none"/>
          </a:ln>
        </p:spPr>
      </p:pic>
      <p:pic>
        <p:nvPicPr>
          <p:cNvPr descr="Emmanuel Asante-Asamani" id="422" name="Google Shape;422;g22634fafce0_0_347"/>
          <p:cNvPicPr preferRelativeResize="0"/>
          <p:nvPr/>
        </p:nvPicPr>
        <p:blipFill rotWithShape="1">
          <a:blip r:embed="rId4">
            <a:alphaModFix/>
          </a:blip>
          <a:srcRect b="0" l="0" r="0" t="0"/>
          <a:stretch/>
        </p:blipFill>
        <p:spPr>
          <a:xfrm>
            <a:off x="4255997" y="1070504"/>
            <a:ext cx="1483168" cy="1483172"/>
          </a:xfrm>
          <a:prstGeom prst="rect">
            <a:avLst/>
          </a:prstGeom>
          <a:noFill/>
          <a:ln cap="flat" cmpd="sng" w="76200">
            <a:solidFill>
              <a:schemeClr val="lt1"/>
            </a:solidFill>
            <a:prstDash val="solid"/>
            <a:round/>
            <a:headEnd len="sm" w="sm" type="none"/>
            <a:tailEnd len="sm" w="sm" type="none"/>
          </a:ln>
        </p:spPr>
      </p:pic>
      <p:pic>
        <p:nvPicPr>
          <p:cNvPr descr="Prashant Athavale" id="423" name="Google Shape;423;g22634fafce0_0_347"/>
          <p:cNvPicPr preferRelativeResize="0"/>
          <p:nvPr/>
        </p:nvPicPr>
        <p:blipFill rotWithShape="1">
          <a:blip r:embed="rId5">
            <a:alphaModFix/>
          </a:blip>
          <a:srcRect b="0" l="0" r="0" t="0"/>
          <a:stretch/>
        </p:blipFill>
        <p:spPr>
          <a:xfrm>
            <a:off x="6002505" y="2816570"/>
            <a:ext cx="1483168" cy="1483172"/>
          </a:xfrm>
          <a:prstGeom prst="rect">
            <a:avLst/>
          </a:prstGeom>
          <a:noFill/>
          <a:ln>
            <a:noFill/>
          </a:ln>
        </p:spPr>
      </p:pic>
      <p:pic>
        <p:nvPicPr>
          <p:cNvPr descr="Marko Budišić" id="424" name="Google Shape;424;g22634fafce0_0_347"/>
          <p:cNvPicPr preferRelativeResize="0"/>
          <p:nvPr/>
        </p:nvPicPr>
        <p:blipFill rotWithShape="1">
          <a:blip r:embed="rId6">
            <a:alphaModFix/>
          </a:blip>
          <a:srcRect b="0" l="0" r="0" t="0"/>
          <a:stretch/>
        </p:blipFill>
        <p:spPr>
          <a:xfrm>
            <a:off x="2530843" y="1043703"/>
            <a:ext cx="1483168" cy="1483172"/>
          </a:xfrm>
          <a:prstGeom prst="rect">
            <a:avLst/>
          </a:prstGeom>
          <a:noFill/>
          <a:ln>
            <a:noFill/>
          </a:ln>
        </p:spPr>
      </p:pic>
      <p:pic>
        <p:nvPicPr>
          <p:cNvPr descr="Benjamin Galluzzo" id="425" name="Google Shape;425;g22634fafce0_0_347"/>
          <p:cNvPicPr preferRelativeResize="0"/>
          <p:nvPr/>
        </p:nvPicPr>
        <p:blipFill rotWithShape="1">
          <a:blip r:embed="rId7">
            <a:alphaModFix/>
          </a:blip>
          <a:srcRect b="0" l="0" r="0" t="0"/>
          <a:stretch/>
        </p:blipFill>
        <p:spPr>
          <a:xfrm>
            <a:off x="3373887" y="4556195"/>
            <a:ext cx="1483168" cy="1483172"/>
          </a:xfrm>
          <a:prstGeom prst="rect">
            <a:avLst/>
          </a:prstGeom>
          <a:noFill/>
          <a:ln>
            <a:noFill/>
          </a:ln>
        </p:spPr>
      </p:pic>
      <p:pic>
        <p:nvPicPr>
          <p:cNvPr descr="James Greene " id="426" name="Google Shape;426;g22634fafce0_0_347"/>
          <p:cNvPicPr preferRelativeResize="0"/>
          <p:nvPr/>
        </p:nvPicPr>
        <p:blipFill rotWithShape="1">
          <a:blip r:embed="rId8">
            <a:alphaModFix/>
          </a:blip>
          <a:srcRect b="0" l="0" r="0" t="0"/>
          <a:stretch/>
        </p:blipFill>
        <p:spPr>
          <a:xfrm>
            <a:off x="4260431" y="2813350"/>
            <a:ext cx="1483168" cy="1483172"/>
          </a:xfrm>
          <a:prstGeom prst="rect">
            <a:avLst/>
          </a:prstGeom>
          <a:noFill/>
          <a:ln cap="flat" cmpd="sng" w="76200">
            <a:solidFill>
              <a:schemeClr val="lt1"/>
            </a:solidFill>
            <a:prstDash val="solid"/>
            <a:round/>
            <a:headEnd len="sm" w="sm" type="none"/>
            <a:tailEnd len="sm" w="sm" type="none"/>
          </a:ln>
        </p:spPr>
      </p:pic>
      <p:pic>
        <p:nvPicPr>
          <p:cNvPr descr="Olaniyi Iyiola" id="427" name="Google Shape;427;g22634fafce0_0_347"/>
          <p:cNvPicPr preferRelativeResize="0"/>
          <p:nvPr/>
        </p:nvPicPr>
        <p:blipFill rotWithShape="1">
          <a:blip r:embed="rId9">
            <a:alphaModFix/>
          </a:blip>
          <a:srcRect b="0" l="0" r="0" t="0"/>
          <a:stretch/>
        </p:blipFill>
        <p:spPr>
          <a:xfrm>
            <a:off x="8570805" y="4562622"/>
            <a:ext cx="1483168" cy="1483172"/>
          </a:xfrm>
          <a:prstGeom prst="rect">
            <a:avLst/>
          </a:prstGeom>
          <a:noFill/>
          <a:ln cap="flat" cmpd="sng" w="76200">
            <a:solidFill>
              <a:schemeClr val="lt1"/>
            </a:solidFill>
            <a:prstDash val="solid"/>
            <a:round/>
            <a:headEnd len="sm" w="sm" type="none"/>
            <a:tailEnd len="sm" w="sm" type="none"/>
          </a:ln>
        </p:spPr>
      </p:pic>
      <p:pic>
        <p:nvPicPr>
          <p:cNvPr descr="portrait_udaya_Jayatilake " id="428" name="Google Shape;428;g22634fafce0_0_347"/>
          <p:cNvPicPr preferRelativeResize="0"/>
          <p:nvPr/>
        </p:nvPicPr>
        <p:blipFill rotWithShape="1">
          <a:blip r:embed="rId10">
            <a:alphaModFix/>
          </a:blip>
          <a:srcRect b="0" l="0" r="0" t="0"/>
          <a:stretch/>
        </p:blipFill>
        <p:spPr>
          <a:xfrm>
            <a:off x="7700656" y="1043705"/>
            <a:ext cx="1483168" cy="1483172"/>
          </a:xfrm>
          <a:prstGeom prst="rect">
            <a:avLst/>
          </a:prstGeom>
          <a:noFill/>
          <a:ln>
            <a:noFill/>
          </a:ln>
        </p:spPr>
      </p:pic>
      <p:pic>
        <p:nvPicPr>
          <p:cNvPr descr="Don Kumudu Mallawa Arachichi headshot" id="429" name="Google Shape;429;g22634fafce0_0_347"/>
          <p:cNvPicPr preferRelativeResize="0"/>
          <p:nvPr/>
        </p:nvPicPr>
        <p:blipFill rotWithShape="1">
          <a:blip r:embed="rId11">
            <a:alphaModFix/>
          </a:blip>
          <a:srcRect b="0" l="0" r="0" t="0"/>
          <a:stretch/>
        </p:blipFill>
        <p:spPr>
          <a:xfrm>
            <a:off x="5126277" y="4562653"/>
            <a:ext cx="1483168" cy="1483172"/>
          </a:xfrm>
          <a:prstGeom prst="rect">
            <a:avLst/>
          </a:prstGeom>
          <a:noFill/>
          <a:ln>
            <a:noFill/>
          </a:ln>
        </p:spPr>
      </p:pic>
      <p:pic>
        <p:nvPicPr>
          <p:cNvPr descr="MArtin" id="430" name="Google Shape;430;g22634fafce0_0_347"/>
          <p:cNvPicPr preferRelativeResize="0"/>
          <p:nvPr/>
        </p:nvPicPr>
        <p:blipFill rotWithShape="1">
          <a:blip r:embed="rId12">
            <a:alphaModFix/>
          </a:blip>
          <a:srcRect b="0" l="0" r="0" t="0"/>
          <a:stretch/>
        </p:blipFill>
        <p:spPr>
          <a:xfrm>
            <a:off x="7712746" y="2816569"/>
            <a:ext cx="1483168" cy="1483172"/>
          </a:xfrm>
          <a:prstGeom prst="rect">
            <a:avLst/>
          </a:prstGeom>
          <a:noFill/>
          <a:ln>
            <a:noFill/>
          </a:ln>
        </p:spPr>
      </p:pic>
      <p:pic>
        <p:nvPicPr>
          <p:cNvPr descr="Mohammad Meysami" id="431" name="Google Shape;431;g22634fafce0_0_347"/>
          <p:cNvPicPr preferRelativeResize="0"/>
          <p:nvPr/>
        </p:nvPicPr>
        <p:blipFill rotWithShape="1">
          <a:blip r:embed="rId13">
            <a:alphaModFix/>
          </a:blip>
          <a:srcRect b="0" l="0" r="0" t="0"/>
          <a:stretch/>
        </p:blipFill>
        <p:spPr>
          <a:xfrm>
            <a:off x="776290" y="2813343"/>
            <a:ext cx="1483168" cy="1483172"/>
          </a:xfrm>
          <a:prstGeom prst="rect">
            <a:avLst/>
          </a:prstGeom>
          <a:noFill/>
          <a:ln>
            <a:noFill/>
          </a:ln>
        </p:spPr>
      </p:pic>
      <p:pic>
        <p:nvPicPr>
          <p:cNvPr descr="Sumona Mondal " id="432" name="Google Shape;432;g22634fafce0_0_347"/>
          <p:cNvPicPr preferRelativeResize="0"/>
          <p:nvPr/>
        </p:nvPicPr>
        <p:blipFill rotWithShape="1">
          <a:blip r:embed="rId14">
            <a:alphaModFix/>
          </a:blip>
          <a:srcRect b="0" l="0" r="0" t="0"/>
          <a:stretch/>
        </p:blipFill>
        <p:spPr>
          <a:xfrm>
            <a:off x="2518358" y="2813349"/>
            <a:ext cx="1483168" cy="1483172"/>
          </a:xfrm>
          <a:prstGeom prst="rect">
            <a:avLst/>
          </a:prstGeom>
          <a:noFill/>
          <a:ln cap="flat" cmpd="sng" w="76200">
            <a:solidFill>
              <a:schemeClr val="lt1"/>
            </a:solidFill>
            <a:prstDash val="solid"/>
            <a:round/>
            <a:headEnd len="sm" w="sm" type="none"/>
            <a:tailEnd len="sm" w="sm" type="none"/>
          </a:ln>
        </p:spPr>
      </p:pic>
      <p:pic>
        <p:nvPicPr>
          <p:cNvPr descr="Sara Morrison" id="433" name="Google Shape;433;g22634fafce0_0_347"/>
          <p:cNvPicPr preferRelativeResize="0"/>
          <p:nvPr/>
        </p:nvPicPr>
        <p:blipFill rotWithShape="1">
          <a:blip r:embed="rId15">
            <a:alphaModFix/>
          </a:blip>
          <a:srcRect b="0" l="0" r="0" t="0"/>
          <a:stretch/>
        </p:blipFill>
        <p:spPr>
          <a:xfrm>
            <a:off x="6836382" y="4562627"/>
            <a:ext cx="1483168" cy="1483172"/>
          </a:xfrm>
          <a:prstGeom prst="rect">
            <a:avLst/>
          </a:prstGeom>
          <a:noFill/>
          <a:ln>
            <a:noFill/>
          </a:ln>
        </p:spPr>
      </p:pic>
      <p:pic>
        <p:nvPicPr>
          <p:cNvPr descr="Diana White " id="434" name="Google Shape;434;g22634fafce0_0_347"/>
          <p:cNvPicPr preferRelativeResize="0"/>
          <p:nvPr/>
        </p:nvPicPr>
        <p:blipFill rotWithShape="1">
          <a:blip r:embed="rId16">
            <a:alphaModFix/>
          </a:blip>
          <a:srcRect b="0" l="0" r="0" t="0"/>
          <a:stretch/>
        </p:blipFill>
        <p:spPr>
          <a:xfrm>
            <a:off x="5978331" y="1070512"/>
            <a:ext cx="1483168" cy="1483172"/>
          </a:xfrm>
          <a:prstGeom prst="rect">
            <a:avLst/>
          </a:prstGeom>
          <a:noFill/>
          <a:ln cap="flat" cmpd="sng" w="76200">
            <a:solidFill>
              <a:schemeClr val="lt1"/>
            </a:solidFill>
            <a:prstDash val="solid"/>
            <a:round/>
            <a:headEnd len="sm" w="sm" type="none"/>
            <a:tailEnd len="sm" w="sm" type="none"/>
          </a:ln>
        </p:spPr>
      </p:pic>
      <p:pic>
        <p:nvPicPr>
          <p:cNvPr descr="Bin Xu" id="435" name="Google Shape;435;g22634fafce0_0_347"/>
          <p:cNvPicPr preferRelativeResize="0"/>
          <p:nvPr/>
        </p:nvPicPr>
        <p:blipFill rotWithShape="1">
          <a:blip r:embed="rId17">
            <a:alphaModFix/>
          </a:blip>
          <a:srcRect b="0" l="0" r="0" t="0"/>
          <a:stretch/>
        </p:blipFill>
        <p:spPr>
          <a:xfrm>
            <a:off x="9422990" y="2813360"/>
            <a:ext cx="1483168" cy="1483172"/>
          </a:xfrm>
          <a:prstGeom prst="rect">
            <a:avLst/>
          </a:prstGeom>
          <a:noFill/>
          <a:ln cap="flat" cmpd="sng" w="76200">
            <a:solidFill>
              <a:schemeClr val="lt1"/>
            </a:solidFill>
            <a:prstDash val="solid"/>
            <a:round/>
            <a:headEnd len="sm" w="sm" type="none"/>
            <a:tailEnd len="sm" w="sm" type="none"/>
          </a:ln>
        </p:spPr>
      </p:pic>
      <p:pic>
        <p:nvPicPr>
          <p:cNvPr descr="portrait_jiaqi_yang " id="436" name="Google Shape;436;g22634fafce0_0_347"/>
          <p:cNvPicPr preferRelativeResize="0"/>
          <p:nvPr/>
        </p:nvPicPr>
        <p:blipFill rotWithShape="1">
          <a:blip r:embed="rId18">
            <a:alphaModFix/>
          </a:blip>
          <a:srcRect b="0" l="0" r="0" t="0"/>
          <a:stretch/>
        </p:blipFill>
        <p:spPr>
          <a:xfrm>
            <a:off x="1621487" y="4556201"/>
            <a:ext cx="1483168" cy="1483172"/>
          </a:xfrm>
          <a:prstGeom prst="rect">
            <a:avLst/>
          </a:prstGeom>
          <a:noFill/>
          <a:ln>
            <a:noFill/>
          </a:ln>
        </p:spPr>
      </p:pic>
      <p:pic>
        <p:nvPicPr>
          <p:cNvPr descr="Guangming Yao" id="437" name="Google Shape;437;g22634fafce0_0_347"/>
          <p:cNvPicPr preferRelativeResize="0"/>
          <p:nvPr/>
        </p:nvPicPr>
        <p:blipFill rotWithShape="1">
          <a:blip r:embed="rId19">
            <a:alphaModFix/>
          </a:blip>
          <a:srcRect b="0" l="0" r="0" t="0"/>
          <a:stretch/>
        </p:blipFill>
        <p:spPr>
          <a:xfrm>
            <a:off x="9422965" y="1043708"/>
            <a:ext cx="1483168" cy="14831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22634fafce0_16_20"/>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Fluid Mechanics</a:t>
            </a:r>
            <a:endParaRPr/>
          </a:p>
        </p:txBody>
      </p:sp>
      <p:pic>
        <p:nvPicPr>
          <p:cNvPr descr="Joseph Skufca" id="444" name="Google Shape;444;g22634fafce0_16_20"/>
          <p:cNvPicPr preferRelativeResize="0"/>
          <p:nvPr/>
        </p:nvPicPr>
        <p:blipFill rotWithShape="1">
          <a:blip r:embed="rId3">
            <a:alphaModFix/>
          </a:blip>
          <a:srcRect b="0" l="0" r="0" t="0"/>
          <a:stretch/>
        </p:blipFill>
        <p:spPr>
          <a:xfrm>
            <a:off x="776289" y="1043700"/>
            <a:ext cx="1483168" cy="1483172"/>
          </a:xfrm>
          <a:prstGeom prst="rect">
            <a:avLst/>
          </a:prstGeom>
          <a:noFill/>
          <a:ln cap="flat" cmpd="sng" w="76200">
            <a:solidFill>
              <a:schemeClr val="accent1"/>
            </a:solidFill>
            <a:prstDash val="solid"/>
            <a:round/>
            <a:headEnd len="sm" w="sm" type="none"/>
            <a:tailEnd len="sm" w="sm" type="none"/>
          </a:ln>
        </p:spPr>
      </p:pic>
      <p:pic>
        <p:nvPicPr>
          <p:cNvPr descr="Emmanuel Asante-Asamani" id="445" name="Google Shape;445;g22634fafce0_16_20"/>
          <p:cNvPicPr preferRelativeResize="0"/>
          <p:nvPr/>
        </p:nvPicPr>
        <p:blipFill rotWithShape="1">
          <a:blip r:embed="rId4">
            <a:alphaModFix/>
          </a:blip>
          <a:srcRect b="0" l="0" r="0" t="0"/>
          <a:stretch/>
        </p:blipFill>
        <p:spPr>
          <a:xfrm>
            <a:off x="4255997" y="1070504"/>
            <a:ext cx="1483168" cy="1483172"/>
          </a:xfrm>
          <a:prstGeom prst="rect">
            <a:avLst/>
          </a:prstGeom>
          <a:noFill/>
          <a:ln cap="flat" cmpd="sng" w="76200">
            <a:solidFill>
              <a:schemeClr val="accent1"/>
            </a:solidFill>
            <a:prstDash val="solid"/>
            <a:round/>
            <a:headEnd len="sm" w="sm" type="none"/>
            <a:tailEnd len="sm" w="sm" type="none"/>
          </a:ln>
        </p:spPr>
      </p:pic>
      <p:pic>
        <p:nvPicPr>
          <p:cNvPr descr="Prashant Athavale" id="446" name="Google Shape;446;g22634fafce0_16_20"/>
          <p:cNvPicPr preferRelativeResize="0"/>
          <p:nvPr/>
        </p:nvPicPr>
        <p:blipFill rotWithShape="1">
          <a:blip r:embed="rId5">
            <a:alphaModFix/>
          </a:blip>
          <a:srcRect b="0" l="0" r="0" t="0"/>
          <a:stretch/>
        </p:blipFill>
        <p:spPr>
          <a:xfrm>
            <a:off x="6002505" y="2816570"/>
            <a:ext cx="1483168" cy="1483172"/>
          </a:xfrm>
          <a:prstGeom prst="rect">
            <a:avLst/>
          </a:prstGeom>
          <a:noFill/>
          <a:ln>
            <a:noFill/>
          </a:ln>
        </p:spPr>
      </p:pic>
      <p:pic>
        <p:nvPicPr>
          <p:cNvPr descr="Marko Budišić" id="447" name="Google Shape;447;g22634fafce0_16_20"/>
          <p:cNvPicPr preferRelativeResize="0"/>
          <p:nvPr/>
        </p:nvPicPr>
        <p:blipFill rotWithShape="1">
          <a:blip r:embed="rId6">
            <a:alphaModFix/>
          </a:blip>
          <a:srcRect b="0" l="0" r="0" t="0"/>
          <a:stretch/>
        </p:blipFill>
        <p:spPr>
          <a:xfrm>
            <a:off x="2530843" y="1043703"/>
            <a:ext cx="1483168" cy="1483172"/>
          </a:xfrm>
          <a:prstGeom prst="rect">
            <a:avLst/>
          </a:prstGeom>
          <a:noFill/>
          <a:ln cap="flat" cmpd="sng" w="9525">
            <a:solidFill>
              <a:schemeClr val="accent1"/>
            </a:solidFill>
            <a:prstDash val="solid"/>
            <a:round/>
            <a:headEnd len="sm" w="sm" type="none"/>
            <a:tailEnd len="sm" w="sm" type="none"/>
          </a:ln>
        </p:spPr>
      </p:pic>
      <p:pic>
        <p:nvPicPr>
          <p:cNvPr descr="Benjamin Galluzzo" id="448" name="Google Shape;448;g22634fafce0_16_20"/>
          <p:cNvPicPr preferRelativeResize="0"/>
          <p:nvPr/>
        </p:nvPicPr>
        <p:blipFill rotWithShape="1">
          <a:blip r:embed="rId7">
            <a:alphaModFix/>
          </a:blip>
          <a:srcRect b="0" l="0" r="0" t="0"/>
          <a:stretch/>
        </p:blipFill>
        <p:spPr>
          <a:xfrm>
            <a:off x="3373887" y="4556195"/>
            <a:ext cx="1483168" cy="1483172"/>
          </a:xfrm>
          <a:prstGeom prst="rect">
            <a:avLst/>
          </a:prstGeom>
          <a:noFill/>
          <a:ln>
            <a:noFill/>
          </a:ln>
        </p:spPr>
      </p:pic>
      <p:pic>
        <p:nvPicPr>
          <p:cNvPr descr="James Greene " id="449" name="Google Shape;449;g22634fafce0_16_20"/>
          <p:cNvPicPr preferRelativeResize="0"/>
          <p:nvPr/>
        </p:nvPicPr>
        <p:blipFill rotWithShape="1">
          <a:blip r:embed="rId8">
            <a:alphaModFix/>
          </a:blip>
          <a:srcRect b="0" l="0" r="0" t="0"/>
          <a:stretch/>
        </p:blipFill>
        <p:spPr>
          <a:xfrm>
            <a:off x="4260431" y="2813350"/>
            <a:ext cx="1483168" cy="1483172"/>
          </a:xfrm>
          <a:prstGeom prst="rect">
            <a:avLst/>
          </a:prstGeom>
          <a:noFill/>
          <a:ln>
            <a:noFill/>
          </a:ln>
        </p:spPr>
      </p:pic>
      <p:pic>
        <p:nvPicPr>
          <p:cNvPr descr="Olaniyi Iyiola" id="450" name="Google Shape;450;g22634fafce0_16_20"/>
          <p:cNvPicPr preferRelativeResize="0"/>
          <p:nvPr/>
        </p:nvPicPr>
        <p:blipFill rotWithShape="1">
          <a:blip r:embed="rId9">
            <a:alphaModFix/>
          </a:blip>
          <a:srcRect b="0" l="0" r="0" t="0"/>
          <a:stretch/>
        </p:blipFill>
        <p:spPr>
          <a:xfrm>
            <a:off x="8570805" y="4562622"/>
            <a:ext cx="1483168" cy="1483172"/>
          </a:xfrm>
          <a:prstGeom prst="rect">
            <a:avLst/>
          </a:prstGeom>
          <a:noFill/>
          <a:ln cap="flat" cmpd="sng" w="76200">
            <a:solidFill>
              <a:schemeClr val="accent1"/>
            </a:solidFill>
            <a:prstDash val="solid"/>
            <a:round/>
            <a:headEnd len="sm" w="sm" type="none"/>
            <a:tailEnd len="sm" w="sm" type="none"/>
          </a:ln>
        </p:spPr>
      </p:pic>
      <p:pic>
        <p:nvPicPr>
          <p:cNvPr descr="portrait_udaya_Jayatilake " id="451" name="Google Shape;451;g22634fafce0_16_20"/>
          <p:cNvPicPr preferRelativeResize="0"/>
          <p:nvPr/>
        </p:nvPicPr>
        <p:blipFill rotWithShape="1">
          <a:blip r:embed="rId10">
            <a:alphaModFix/>
          </a:blip>
          <a:srcRect b="0" l="0" r="0" t="0"/>
          <a:stretch/>
        </p:blipFill>
        <p:spPr>
          <a:xfrm>
            <a:off x="7700656" y="1043705"/>
            <a:ext cx="1483168" cy="1483172"/>
          </a:xfrm>
          <a:prstGeom prst="rect">
            <a:avLst/>
          </a:prstGeom>
          <a:noFill/>
          <a:ln>
            <a:noFill/>
          </a:ln>
        </p:spPr>
      </p:pic>
      <p:pic>
        <p:nvPicPr>
          <p:cNvPr descr="Don Kumudu Mallawa Arachichi headshot" id="452" name="Google Shape;452;g22634fafce0_16_20"/>
          <p:cNvPicPr preferRelativeResize="0"/>
          <p:nvPr/>
        </p:nvPicPr>
        <p:blipFill rotWithShape="1">
          <a:blip r:embed="rId11">
            <a:alphaModFix/>
          </a:blip>
          <a:srcRect b="0" l="0" r="0" t="0"/>
          <a:stretch/>
        </p:blipFill>
        <p:spPr>
          <a:xfrm>
            <a:off x="5126277" y="4562653"/>
            <a:ext cx="1483168" cy="1483172"/>
          </a:xfrm>
          <a:prstGeom prst="rect">
            <a:avLst/>
          </a:prstGeom>
          <a:noFill/>
          <a:ln>
            <a:noFill/>
          </a:ln>
        </p:spPr>
      </p:pic>
      <p:pic>
        <p:nvPicPr>
          <p:cNvPr descr="MArtin" id="453" name="Google Shape;453;g22634fafce0_16_20"/>
          <p:cNvPicPr preferRelativeResize="0"/>
          <p:nvPr/>
        </p:nvPicPr>
        <p:blipFill rotWithShape="1">
          <a:blip r:embed="rId12">
            <a:alphaModFix/>
          </a:blip>
          <a:srcRect b="0" l="0" r="0" t="0"/>
          <a:stretch/>
        </p:blipFill>
        <p:spPr>
          <a:xfrm>
            <a:off x="7712746" y="2816569"/>
            <a:ext cx="1483168" cy="1483172"/>
          </a:xfrm>
          <a:prstGeom prst="rect">
            <a:avLst/>
          </a:prstGeom>
          <a:noFill/>
          <a:ln>
            <a:noFill/>
          </a:ln>
        </p:spPr>
      </p:pic>
      <p:pic>
        <p:nvPicPr>
          <p:cNvPr descr="Mohammad Meysami" id="454" name="Google Shape;454;g22634fafce0_16_20"/>
          <p:cNvPicPr preferRelativeResize="0"/>
          <p:nvPr/>
        </p:nvPicPr>
        <p:blipFill rotWithShape="1">
          <a:blip r:embed="rId13">
            <a:alphaModFix/>
          </a:blip>
          <a:srcRect b="0" l="0" r="0" t="0"/>
          <a:stretch/>
        </p:blipFill>
        <p:spPr>
          <a:xfrm>
            <a:off x="776290" y="2813343"/>
            <a:ext cx="1483168" cy="1483172"/>
          </a:xfrm>
          <a:prstGeom prst="rect">
            <a:avLst/>
          </a:prstGeom>
          <a:noFill/>
          <a:ln>
            <a:noFill/>
          </a:ln>
        </p:spPr>
      </p:pic>
      <p:pic>
        <p:nvPicPr>
          <p:cNvPr descr="Sumona Mondal " id="455" name="Google Shape;455;g22634fafce0_16_20"/>
          <p:cNvPicPr preferRelativeResize="0"/>
          <p:nvPr/>
        </p:nvPicPr>
        <p:blipFill rotWithShape="1">
          <a:blip r:embed="rId14">
            <a:alphaModFix/>
          </a:blip>
          <a:srcRect b="0" l="0" r="0" t="0"/>
          <a:stretch/>
        </p:blipFill>
        <p:spPr>
          <a:xfrm>
            <a:off x="2518358" y="2813349"/>
            <a:ext cx="1483168" cy="1483172"/>
          </a:xfrm>
          <a:prstGeom prst="rect">
            <a:avLst/>
          </a:prstGeom>
          <a:noFill/>
          <a:ln>
            <a:noFill/>
          </a:ln>
        </p:spPr>
      </p:pic>
      <p:pic>
        <p:nvPicPr>
          <p:cNvPr descr="Sara Morrison" id="456" name="Google Shape;456;g22634fafce0_16_20"/>
          <p:cNvPicPr preferRelativeResize="0"/>
          <p:nvPr/>
        </p:nvPicPr>
        <p:blipFill rotWithShape="1">
          <a:blip r:embed="rId15">
            <a:alphaModFix/>
          </a:blip>
          <a:srcRect b="0" l="0" r="0" t="0"/>
          <a:stretch/>
        </p:blipFill>
        <p:spPr>
          <a:xfrm>
            <a:off x="6836382" y="4562627"/>
            <a:ext cx="1483168" cy="1483172"/>
          </a:xfrm>
          <a:prstGeom prst="rect">
            <a:avLst/>
          </a:prstGeom>
          <a:noFill/>
          <a:ln>
            <a:noFill/>
          </a:ln>
        </p:spPr>
      </p:pic>
      <p:pic>
        <p:nvPicPr>
          <p:cNvPr descr="Diana White " id="457" name="Google Shape;457;g22634fafce0_16_20"/>
          <p:cNvPicPr preferRelativeResize="0"/>
          <p:nvPr/>
        </p:nvPicPr>
        <p:blipFill rotWithShape="1">
          <a:blip r:embed="rId16">
            <a:alphaModFix/>
          </a:blip>
          <a:srcRect b="0" l="0" r="0" t="0"/>
          <a:stretch/>
        </p:blipFill>
        <p:spPr>
          <a:xfrm>
            <a:off x="5978331" y="1070512"/>
            <a:ext cx="1483168" cy="1483172"/>
          </a:xfrm>
          <a:prstGeom prst="rect">
            <a:avLst/>
          </a:prstGeom>
          <a:noFill/>
          <a:ln>
            <a:noFill/>
          </a:ln>
        </p:spPr>
      </p:pic>
      <p:pic>
        <p:nvPicPr>
          <p:cNvPr descr="Bin Xu" id="458" name="Google Shape;458;g22634fafce0_16_20"/>
          <p:cNvPicPr preferRelativeResize="0"/>
          <p:nvPr/>
        </p:nvPicPr>
        <p:blipFill rotWithShape="1">
          <a:blip r:embed="rId17">
            <a:alphaModFix/>
          </a:blip>
          <a:srcRect b="0" l="0" r="0" t="0"/>
          <a:stretch/>
        </p:blipFill>
        <p:spPr>
          <a:xfrm>
            <a:off x="9422990" y="2813360"/>
            <a:ext cx="1483168" cy="1483172"/>
          </a:xfrm>
          <a:prstGeom prst="rect">
            <a:avLst/>
          </a:prstGeom>
          <a:noFill/>
          <a:ln>
            <a:noFill/>
          </a:ln>
        </p:spPr>
      </p:pic>
      <p:pic>
        <p:nvPicPr>
          <p:cNvPr descr="portrait_jiaqi_yang " id="459" name="Google Shape;459;g22634fafce0_16_20"/>
          <p:cNvPicPr preferRelativeResize="0"/>
          <p:nvPr/>
        </p:nvPicPr>
        <p:blipFill rotWithShape="1">
          <a:blip r:embed="rId18">
            <a:alphaModFix/>
          </a:blip>
          <a:srcRect b="0" l="0" r="0" t="0"/>
          <a:stretch/>
        </p:blipFill>
        <p:spPr>
          <a:xfrm>
            <a:off x="1621487" y="4556201"/>
            <a:ext cx="1483168" cy="1483172"/>
          </a:xfrm>
          <a:prstGeom prst="rect">
            <a:avLst/>
          </a:prstGeom>
          <a:noFill/>
          <a:ln>
            <a:noFill/>
          </a:ln>
        </p:spPr>
      </p:pic>
      <p:pic>
        <p:nvPicPr>
          <p:cNvPr descr="Guangming Yao" id="460" name="Google Shape;460;g22634fafce0_16_20"/>
          <p:cNvPicPr preferRelativeResize="0"/>
          <p:nvPr/>
        </p:nvPicPr>
        <p:blipFill rotWithShape="1">
          <a:blip r:embed="rId19">
            <a:alphaModFix/>
          </a:blip>
          <a:srcRect b="0" l="0" r="0" t="0"/>
          <a:stretch/>
        </p:blipFill>
        <p:spPr>
          <a:xfrm>
            <a:off x="9422965" y="1043708"/>
            <a:ext cx="1483168" cy="1483172"/>
          </a:xfrm>
          <a:prstGeom prst="rect">
            <a:avLst/>
          </a:prstGeom>
          <a:noFill/>
          <a:ln cap="flat" cmpd="sng" w="76200">
            <a:solidFill>
              <a:schemeClr val="accent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22634fafce0_16_42"/>
          <p:cNvSpPr txBox="1"/>
          <p:nvPr>
            <p:ph type="title"/>
          </p:nvPr>
        </p:nvSpPr>
        <p:spPr>
          <a:xfrm>
            <a:off x="188913" y="-1"/>
            <a:ext cx="11849100" cy="62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Biology</a:t>
            </a:r>
            <a:endParaRPr/>
          </a:p>
        </p:txBody>
      </p:sp>
      <p:pic>
        <p:nvPicPr>
          <p:cNvPr descr="Joseph Skufca" id="467" name="Google Shape;467;g22634fafce0_16_42"/>
          <p:cNvPicPr preferRelativeResize="0"/>
          <p:nvPr/>
        </p:nvPicPr>
        <p:blipFill rotWithShape="1">
          <a:blip r:embed="rId3">
            <a:alphaModFix/>
          </a:blip>
          <a:srcRect b="0" l="0" r="0" t="0"/>
          <a:stretch/>
        </p:blipFill>
        <p:spPr>
          <a:xfrm>
            <a:off x="776289" y="1043700"/>
            <a:ext cx="1483168" cy="1483172"/>
          </a:xfrm>
          <a:prstGeom prst="rect">
            <a:avLst/>
          </a:prstGeom>
          <a:noFill/>
          <a:ln cap="flat" cmpd="sng" w="76200">
            <a:solidFill>
              <a:schemeClr val="accent4"/>
            </a:solidFill>
            <a:prstDash val="solid"/>
            <a:round/>
            <a:headEnd len="sm" w="sm" type="none"/>
            <a:tailEnd len="sm" w="sm" type="none"/>
          </a:ln>
        </p:spPr>
      </p:pic>
      <p:pic>
        <p:nvPicPr>
          <p:cNvPr descr="Emmanuel Asante-Asamani" id="468" name="Google Shape;468;g22634fafce0_16_42"/>
          <p:cNvPicPr preferRelativeResize="0"/>
          <p:nvPr/>
        </p:nvPicPr>
        <p:blipFill rotWithShape="1">
          <a:blip r:embed="rId4">
            <a:alphaModFix/>
          </a:blip>
          <a:srcRect b="0" l="0" r="0" t="0"/>
          <a:stretch/>
        </p:blipFill>
        <p:spPr>
          <a:xfrm>
            <a:off x="4255997" y="1070504"/>
            <a:ext cx="1483168" cy="1483172"/>
          </a:xfrm>
          <a:prstGeom prst="rect">
            <a:avLst/>
          </a:prstGeom>
          <a:noFill/>
          <a:ln cap="flat" cmpd="sng" w="76200">
            <a:solidFill>
              <a:schemeClr val="accent4"/>
            </a:solidFill>
            <a:prstDash val="solid"/>
            <a:round/>
            <a:headEnd len="sm" w="sm" type="none"/>
            <a:tailEnd len="sm" w="sm" type="none"/>
          </a:ln>
        </p:spPr>
      </p:pic>
      <p:pic>
        <p:nvPicPr>
          <p:cNvPr descr="Prashant Athavale" id="469" name="Google Shape;469;g22634fafce0_16_42"/>
          <p:cNvPicPr preferRelativeResize="0"/>
          <p:nvPr/>
        </p:nvPicPr>
        <p:blipFill rotWithShape="1">
          <a:blip r:embed="rId5">
            <a:alphaModFix/>
          </a:blip>
          <a:srcRect b="0" l="0" r="0" t="0"/>
          <a:stretch/>
        </p:blipFill>
        <p:spPr>
          <a:xfrm>
            <a:off x="6002505" y="2816570"/>
            <a:ext cx="1483168" cy="1483172"/>
          </a:xfrm>
          <a:prstGeom prst="rect">
            <a:avLst/>
          </a:prstGeom>
          <a:noFill/>
          <a:ln>
            <a:noFill/>
          </a:ln>
        </p:spPr>
      </p:pic>
      <p:pic>
        <p:nvPicPr>
          <p:cNvPr descr="Marko Budišić" id="470" name="Google Shape;470;g22634fafce0_16_42"/>
          <p:cNvPicPr preferRelativeResize="0"/>
          <p:nvPr/>
        </p:nvPicPr>
        <p:blipFill rotWithShape="1">
          <a:blip r:embed="rId6">
            <a:alphaModFix/>
          </a:blip>
          <a:srcRect b="0" l="0" r="0" t="0"/>
          <a:stretch/>
        </p:blipFill>
        <p:spPr>
          <a:xfrm>
            <a:off x="2530843" y="1043703"/>
            <a:ext cx="1483168" cy="1483172"/>
          </a:xfrm>
          <a:prstGeom prst="rect">
            <a:avLst/>
          </a:prstGeom>
          <a:noFill/>
          <a:ln cap="flat" cmpd="sng" w="19050">
            <a:solidFill>
              <a:schemeClr val="accent4"/>
            </a:solidFill>
            <a:prstDash val="solid"/>
            <a:round/>
            <a:headEnd len="sm" w="sm" type="none"/>
            <a:tailEnd len="sm" w="sm" type="none"/>
          </a:ln>
        </p:spPr>
      </p:pic>
      <p:pic>
        <p:nvPicPr>
          <p:cNvPr descr="Benjamin Galluzzo" id="471" name="Google Shape;471;g22634fafce0_16_42"/>
          <p:cNvPicPr preferRelativeResize="0"/>
          <p:nvPr/>
        </p:nvPicPr>
        <p:blipFill rotWithShape="1">
          <a:blip r:embed="rId7">
            <a:alphaModFix/>
          </a:blip>
          <a:srcRect b="0" l="0" r="0" t="0"/>
          <a:stretch/>
        </p:blipFill>
        <p:spPr>
          <a:xfrm>
            <a:off x="3373887" y="4556195"/>
            <a:ext cx="1483168" cy="1483172"/>
          </a:xfrm>
          <a:prstGeom prst="rect">
            <a:avLst/>
          </a:prstGeom>
          <a:noFill/>
          <a:ln>
            <a:noFill/>
          </a:ln>
        </p:spPr>
      </p:pic>
      <p:pic>
        <p:nvPicPr>
          <p:cNvPr descr="James Greene " id="472" name="Google Shape;472;g22634fafce0_16_42"/>
          <p:cNvPicPr preferRelativeResize="0"/>
          <p:nvPr/>
        </p:nvPicPr>
        <p:blipFill rotWithShape="1">
          <a:blip r:embed="rId8">
            <a:alphaModFix/>
          </a:blip>
          <a:srcRect b="0" l="0" r="0" t="0"/>
          <a:stretch/>
        </p:blipFill>
        <p:spPr>
          <a:xfrm>
            <a:off x="4260431" y="2813350"/>
            <a:ext cx="1483168" cy="1483172"/>
          </a:xfrm>
          <a:prstGeom prst="rect">
            <a:avLst/>
          </a:prstGeom>
          <a:noFill/>
          <a:ln cap="flat" cmpd="sng" w="76200">
            <a:solidFill>
              <a:schemeClr val="accent4"/>
            </a:solidFill>
            <a:prstDash val="solid"/>
            <a:round/>
            <a:headEnd len="sm" w="sm" type="none"/>
            <a:tailEnd len="sm" w="sm" type="none"/>
          </a:ln>
        </p:spPr>
      </p:pic>
      <p:pic>
        <p:nvPicPr>
          <p:cNvPr descr="Olaniyi Iyiola" id="473" name="Google Shape;473;g22634fafce0_16_42"/>
          <p:cNvPicPr preferRelativeResize="0"/>
          <p:nvPr/>
        </p:nvPicPr>
        <p:blipFill rotWithShape="1">
          <a:blip r:embed="rId9">
            <a:alphaModFix/>
          </a:blip>
          <a:srcRect b="0" l="0" r="0" t="0"/>
          <a:stretch/>
        </p:blipFill>
        <p:spPr>
          <a:xfrm>
            <a:off x="8570805" y="4562622"/>
            <a:ext cx="1483168" cy="1483172"/>
          </a:xfrm>
          <a:prstGeom prst="rect">
            <a:avLst/>
          </a:prstGeom>
          <a:noFill/>
          <a:ln cap="flat" cmpd="sng" w="76200">
            <a:solidFill>
              <a:schemeClr val="accent4"/>
            </a:solidFill>
            <a:prstDash val="solid"/>
            <a:round/>
            <a:headEnd len="sm" w="sm" type="none"/>
            <a:tailEnd len="sm" w="sm" type="none"/>
          </a:ln>
        </p:spPr>
      </p:pic>
      <p:pic>
        <p:nvPicPr>
          <p:cNvPr descr="portrait_udaya_Jayatilake " id="474" name="Google Shape;474;g22634fafce0_16_42"/>
          <p:cNvPicPr preferRelativeResize="0"/>
          <p:nvPr/>
        </p:nvPicPr>
        <p:blipFill rotWithShape="1">
          <a:blip r:embed="rId10">
            <a:alphaModFix/>
          </a:blip>
          <a:srcRect b="0" l="0" r="0" t="0"/>
          <a:stretch/>
        </p:blipFill>
        <p:spPr>
          <a:xfrm>
            <a:off x="7700656" y="1043705"/>
            <a:ext cx="1483168" cy="1483172"/>
          </a:xfrm>
          <a:prstGeom prst="rect">
            <a:avLst/>
          </a:prstGeom>
          <a:noFill/>
          <a:ln>
            <a:noFill/>
          </a:ln>
        </p:spPr>
      </p:pic>
      <p:pic>
        <p:nvPicPr>
          <p:cNvPr descr="Don Kumudu Mallawa Arachichi headshot" id="475" name="Google Shape;475;g22634fafce0_16_42"/>
          <p:cNvPicPr preferRelativeResize="0"/>
          <p:nvPr/>
        </p:nvPicPr>
        <p:blipFill rotWithShape="1">
          <a:blip r:embed="rId11">
            <a:alphaModFix/>
          </a:blip>
          <a:srcRect b="0" l="0" r="0" t="0"/>
          <a:stretch/>
        </p:blipFill>
        <p:spPr>
          <a:xfrm>
            <a:off x="5126277" y="4562653"/>
            <a:ext cx="1483168" cy="1483172"/>
          </a:xfrm>
          <a:prstGeom prst="rect">
            <a:avLst/>
          </a:prstGeom>
          <a:noFill/>
          <a:ln cap="flat" cmpd="sng" w="19050">
            <a:solidFill>
              <a:schemeClr val="accent4"/>
            </a:solidFill>
            <a:prstDash val="solid"/>
            <a:round/>
            <a:headEnd len="sm" w="sm" type="none"/>
            <a:tailEnd len="sm" w="sm" type="none"/>
          </a:ln>
        </p:spPr>
      </p:pic>
      <p:pic>
        <p:nvPicPr>
          <p:cNvPr descr="MArtin" id="476" name="Google Shape;476;g22634fafce0_16_42"/>
          <p:cNvPicPr preferRelativeResize="0"/>
          <p:nvPr/>
        </p:nvPicPr>
        <p:blipFill rotWithShape="1">
          <a:blip r:embed="rId12">
            <a:alphaModFix/>
          </a:blip>
          <a:srcRect b="0" l="0" r="0" t="0"/>
          <a:stretch/>
        </p:blipFill>
        <p:spPr>
          <a:xfrm>
            <a:off x="7712746" y="2816569"/>
            <a:ext cx="1483168" cy="1483172"/>
          </a:xfrm>
          <a:prstGeom prst="rect">
            <a:avLst/>
          </a:prstGeom>
          <a:noFill/>
          <a:ln>
            <a:noFill/>
          </a:ln>
        </p:spPr>
      </p:pic>
      <p:pic>
        <p:nvPicPr>
          <p:cNvPr descr="Mohammad Meysami" id="477" name="Google Shape;477;g22634fafce0_16_42"/>
          <p:cNvPicPr preferRelativeResize="0"/>
          <p:nvPr/>
        </p:nvPicPr>
        <p:blipFill rotWithShape="1">
          <a:blip r:embed="rId13">
            <a:alphaModFix/>
          </a:blip>
          <a:srcRect b="0" l="0" r="0" t="0"/>
          <a:stretch/>
        </p:blipFill>
        <p:spPr>
          <a:xfrm>
            <a:off x="776290" y="2813343"/>
            <a:ext cx="1483168" cy="1483172"/>
          </a:xfrm>
          <a:prstGeom prst="rect">
            <a:avLst/>
          </a:prstGeom>
          <a:noFill/>
          <a:ln cap="flat" cmpd="sng" w="19050">
            <a:solidFill>
              <a:schemeClr val="accent4"/>
            </a:solidFill>
            <a:prstDash val="solid"/>
            <a:round/>
            <a:headEnd len="sm" w="sm" type="none"/>
            <a:tailEnd len="sm" w="sm" type="none"/>
          </a:ln>
        </p:spPr>
      </p:pic>
      <p:pic>
        <p:nvPicPr>
          <p:cNvPr descr="Sumona Mondal " id="478" name="Google Shape;478;g22634fafce0_16_42"/>
          <p:cNvPicPr preferRelativeResize="0"/>
          <p:nvPr/>
        </p:nvPicPr>
        <p:blipFill rotWithShape="1">
          <a:blip r:embed="rId14">
            <a:alphaModFix/>
          </a:blip>
          <a:srcRect b="0" l="0" r="0" t="0"/>
          <a:stretch/>
        </p:blipFill>
        <p:spPr>
          <a:xfrm>
            <a:off x="2518358" y="2813349"/>
            <a:ext cx="1483168" cy="1483172"/>
          </a:xfrm>
          <a:prstGeom prst="rect">
            <a:avLst/>
          </a:prstGeom>
          <a:noFill/>
          <a:ln cap="flat" cmpd="sng" w="76200">
            <a:solidFill>
              <a:schemeClr val="accent4"/>
            </a:solidFill>
            <a:prstDash val="solid"/>
            <a:round/>
            <a:headEnd len="sm" w="sm" type="none"/>
            <a:tailEnd len="sm" w="sm" type="none"/>
          </a:ln>
        </p:spPr>
      </p:pic>
      <p:pic>
        <p:nvPicPr>
          <p:cNvPr descr="Sara Morrison" id="479" name="Google Shape;479;g22634fafce0_16_42"/>
          <p:cNvPicPr preferRelativeResize="0"/>
          <p:nvPr/>
        </p:nvPicPr>
        <p:blipFill rotWithShape="1">
          <a:blip r:embed="rId15">
            <a:alphaModFix/>
          </a:blip>
          <a:srcRect b="0" l="0" r="0" t="0"/>
          <a:stretch/>
        </p:blipFill>
        <p:spPr>
          <a:xfrm>
            <a:off x="6836382" y="4562627"/>
            <a:ext cx="1483168" cy="1483172"/>
          </a:xfrm>
          <a:prstGeom prst="rect">
            <a:avLst/>
          </a:prstGeom>
          <a:noFill/>
          <a:ln>
            <a:noFill/>
          </a:ln>
        </p:spPr>
      </p:pic>
      <p:pic>
        <p:nvPicPr>
          <p:cNvPr descr="Diana White " id="480" name="Google Shape;480;g22634fafce0_16_42"/>
          <p:cNvPicPr preferRelativeResize="0"/>
          <p:nvPr/>
        </p:nvPicPr>
        <p:blipFill rotWithShape="1">
          <a:blip r:embed="rId16">
            <a:alphaModFix/>
          </a:blip>
          <a:srcRect b="0" l="0" r="0" t="0"/>
          <a:stretch/>
        </p:blipFill>
        <p:spPr>
          <a:xfrm>
            <a:off x="5978331" y="1070512"/>
            <a:ext cx="1483168" cy="1483172"/>
          </a:xfrm>
          <a:prstGeom prst="rect">
            <a:avLst/>
          </a:prstGeom>
          <a:noFill/>
          <a:ln cap="flat" cmpd="sng" w="76200">
            <a:solidFill>
              <a:schemeClr val="accent4"/>
            </a:solidFill>
            <a:prstDash val="solid"/>
            <a:round/>
            <a:headEnd len="sm" w="sm" type="none"/>
            <a:tailEnd len="sm" w="sm" type="none"/>
          </a:ln>
        </p:spPr>
      </p:pic>
      <p:pic>
        <p:nvPicPr>
          <p:cNvPr descr="Bin Xu" id="481" name="Google Shape;481;g22634fafce0_16_42"/>
          <p:cNvPicPr preferRelativeResize="0"/>
          <p:nvPr/>
        </p:nvPicPr>
        <p:blipFill rotWithShape="1">
          <a:blip r:embed="rId17">
            <a:alphaModFix/>
          </a:blip>
          <a:srcRect b="0" l="0" r="0" t="0"/>
          <a:stretch/>
        </p:blipFill>
        <p:spPr>
          <a:xfrm>
            <a:off x="9422990" y="2813360"/>
            <a:ext cx="1483168" cy="1483172"/>
          </a:xfrm>
          <a:prstGeom prst="rect">
            <a:avLst/>
          </a:prstGeom>
          <a:noFill/>
          <a:ln cap="flat" cmpd="sng" w="76200">
            <a:solidFill>
              <a:schemeClr val="accent4"/>
            </a:solidFill>
            <a:prstDash val="solid"/>
            <a:round/>
            <a:headEnd len="sm" w="sm" type="none"/>
            <a:tailEnd len="sm" w="sm" type="none"/>
          </a:ln>
        </p:spPr>
      </p:pic>
      <p:pic>
        <p:nvPicPr>
          <p:cNvPr descr="portrait_jiaqi_yang " id="482" name="Google Shape;482;g22634fafce0_16_42"/>
          <p:cNvPicPr preferRelativeResize="0"/>
          <p:nvPr/>
        </p:nvPicPr>
        <p:blipFill rotWithShape="1">
          <a:blip r:embed="rId18">
            <a:alphaModFix/>
          </a:blip>
          <a:srcRect b="0" l="0" r="0" t="0"/>
          <a:stretch/>
        </p:blipFill>
        <p:spPr>
          <a:xfrm>
            <a:off x="1621487" y="4556201"/>
            <a:ext cx="1483168" cy="1483172"/>
          </a:xfrm>
          <a:prstGeom prst="rect">
            <a:avLst/>
          </a:prstGeom>
          <a:noFill/>
          <a:ln cap="flat" cmpd="sng" w="19050">
            <a:solidFill>
              <a:schemeClr val="accent4"/>
            </a:solidFill>
            <a:prstDash val="solid"/>
            <a:round/>
            <a:headEnd len="sm" w="sm" type="none"/>
            <a:tailEnd len="sm" w="sm" type="none"/>
          </a:ln>
        </p:spPr>
      </p:pic>
      <p:pic>
        <p:nvPicPr>
          <p:cNvPr descr="Guangming Yao" id="483" name="Google Shape;483;g22634fafce0_16_42"/>
          <p:cNvPicPr preferRelativeResize="0"/>
          <p:nvPr/>
        </p:nvPicPr>
        <p:blipFill rotWithShape="1">
          <a:blip r:embed="rId19">
            <a:alphaModFix/>
          </a:blip>
          <a:srcRect b="0" l="0" r="0" t="0"/>
          <a:stretch/>
        </p:blipFill>
        <p:spPr>
          <a:xfrm>
            <a:off x="9422965" y="1043708"/>
            <a:ext cx="1483168" cy="1483172"/>
          </a:xfrm>
          <a:prstGeom prst="rect">
            <a:avLst/>
          </a:prstGeom>
          <a:noFill/>
          <a:ln cap="flat" cmpd="sng" w="19050">
            <a:solidFill>
              <a:schemeClr val="accent4"/>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2634fafce0_26_49"/>
          <p:cNvSpPr txBox="1"/>
          <p:nvPr>
            <p:ph idx="1" type="subTitle"/>
          </p:nvPr>
        </p:nvSpPr>
        <p:spPr>
          <a:xfrm>
            <a:off x="0" y="5523374"/>
            <a:ext cx="12188700" cy="1334400"/>
          </a:xfrm>
          <a:prstGeom prst="rect">
            <a:avLst/>
          </a:prstGeom>
          <a:noFill/>
          <a:ln>
            <a:noFill/>
          </a:ln>
        </p:spPr>
        <p:txBody>
          <a:bodyPr anchorCtr="0" anchor="t" bIns="0" lIns="91425" spcFirstLastPara="1" rIns="91425" wrap="square" tIns="0">
            <a:normAutofit/>
          </a:bodyPr>
          <a:lstStyle/>
          <a:p>
            <a:pPr indent="0" lvl="0" marL="0" rtl="0" algn="ctr">
              <a:lnSpc>
                <a:spcPct val="95000"/>
              </a:lnSpc>
              <a:spcBef>
                <a:spcPts val="0"/>
              </a:spcBef>
              <a:spcAft>
                <a:spcPts val="0"/>
              </a:spcAft>
              <a:buSzPts val="2640"/>
              <a:buNone/>
            </a:pPr>
            <a:r>
              <a:rPr b="1" lang="en-US">
                <a:solidFill>
                  <a:schemeClr val="lt1"/>
                </a:solidFill>
              </a:rPr>
              <a:t>clarkson.edu/math</a:t>
            </a:r>
            <a:endParaRPr b="1">
              <a:solidFill>
                <a:schemeClr val="lt1"/>
              </a:solidFill>
            </a:endParaRPr>
          </a:p>
        </p:txBody>
      </p:sp>
      <p:sp>
        <p:nvSpPr>
          <p:cNvPr id="489" name="Google Shape;489;g22634fafce0_26_49"/>
          <p:cNvSpPr txBox="1"/>
          <p:nvPr>
            <p:ph type="ctrTitle"/>
          </p:nvPr>
        </p:nvSpPr>
        <p:spPr>
          <a:xfrm>
            <a:off x="0" y="508001"/>
            <a:ext cx="12188700" cy="16986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Clr>
                <a:srgbClr val="FFFFFF"/>
              </a:buClr>
              <a:buSzPts val="4400"/>
              <a:buFont typeface="Zilla Slab SemiBold"/>
              <a:buNone/>
            </a:pPr>
            <a:r>
              <a:rPr lang="en-US"/>
              <a:t>We look forward to seeing </a:t>
            </a:r>
            <a:br>
              <a:rPr lang="en-US"/>
            </a:br>
            <a:r>
              <a:rPr lang="en-US"/>
              <a:t>you in the Fall of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2634fafce0_0_8"/>
          <p:cNvSpPr/>
          <p:nvPr/>
        </p:nvSpPr>
        <p:spPr>
          <a:xfrm>
            <a:off x="0" y="0"/>
            <a:ext cx="121887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2634fafce0_0_8"/>
          <p:cNvSpPr txBox="1"/>
          <p:nvPr>
            <p:ph type="title"/>
          </p:nvPr>
        </p:nvSpPr>
        <p:spPr>
          <a:xfrm>
            <a:off x="188913" y="-1"/>
            <a:ext cx="7769100" cy="626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solidFill>
                  <a:srgbClr val="FFFFFF"/>
                </a:solidFill>
              </a:rPr>
              <a:t>Department of Mathematics</a:t>
            </a:r>
            <a:endParaRPr>
              <a:solidFill>
                <a:srgbClr val="FFFFFF"/>
              </a:solidFill>
            </a:endParaRPr>
          </a:p>
        </p:txBody>
      </p:sp>
      <p:sp>
        <p:nvSpPr>
          <p:cNvPr id="167" name="Google Shape;167;g22634fafce0_0_8"/>
          <p:cNvSpPr txBox="1"/>
          <p:nvPr/>
        </p:nvSpPr>
        <p:spPr>
          <a:xfrm>
            <a:off x="-65086" y="6322394"/>
            <a:ext cx="628200" cy="3651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200" u="none" cap="none" strike="noStrike">
                <a:solidFill>
                  <a:srgbClr val="FEFEFE"/>
                </a:solidFill>
                <a:latin typeface="Roboto"/>
                <a:ea typeface="Roboto"/>
                <a:cs typeface="Roboto"/>
                <a:sym typeface="Roboto"/>
              </a:rPr>
              <a:t>‹#›</a:t>
            </a:fld>
            <a:endParaRPr b="0" i="0" sz="1200" u="none" cap="none" strike="noStrike">
              <a:solidFill>
                <a:srgbClr val="FEFEFE"/>
              </a:solidFill>
              <a:latin typeface="Roboto"/>
              <a:ea typeface="Roboto"/>
              <a:cs typeface="Roboto"/>
              <a:sym typeface="Roboto"/>
            </a:endParaRPr>
          </a:p>
        </p:txBody>
      </p:sp>
      <p:cxnSp>
        <p:nvCxnSpPr>
          <p:cNvPr id="168" name="Google Shape;168;g22634fafce0_0_8"/>
          <p:cNvCxnSpPr/>
          <p:nvPr/>
        </p:nvCxnSpPr>
        <p:spPr>
          <a:xfrm>
            <a:off x="531816" y="6287718"/>
            <a:ext cx="0" cy="459900"/>
          </a:xfrm>
          <a:prstGeom prst="straightConnector1">
            <a:avLst/>
          </a:prstGeom>
          <a:noFill/>
          <a:ln cap="flat" cmpd="sng" w="9525">
            <a:solidFill>
              <a:srgbClr val="FFCE00"/>
            </a:solidFill>
            <a:prstDash val="solid"/>
            <a:miter lim="800000"/>
            <a:headEnd len="sm" w="sm" type="none"/>
            <a:tailEnd len="sm" w="sm" type="none"/>
          </a:ln>
        </p:spPr>
      </p:cxnSp>
      <p:pic>
        <p:nvPicPr>
          <p:cNvPr id="169" name="Google Shape;169;g22634fafce0_0_8"/>
          <p:cNvPicPr preferRelativeResize="0"/>
          <p:nvPr/>
        </p:nvPicPr>
        <p:blipFill rotWithShape="1">
          <a:blip r:embed="rId3">
            <a:alphaModFix/>
          </a:blip>
          <a:srcRect b="0" l="0" r="0" t="0"/>
          <a:stretch/>
        </p:blipFill>
        <p:spPr>
          <a:xfrm>
            <a:off x="609447" y="6309360"/>
            <a:ext cx="1660744" cy="411377"/>
          </a:xfrm>
          <a:prstGeom prst="rect">
            <a:avLst/>
          </a:prstGeom>
          <a:noFill/>
          <a:ln>
            <a:noFill/>
          </a:ln>
        </p:spPr>
      </p:pic>
      <p:sp>
        <p:nvSpPr>
          <p:cNvPr id="170" name="Google Shape;170;g22634fafce0_0_8"/>
          <p:cNvSpPr txBox="1"/>
          <p:nvPr>
            <p:ph idx="1" type="body"/>
          </p:nvPr>
        </p:nvSpPr>
        <p:spPr>
          <a:xfrm>
            <a:off x="188923" y="996325"/>
            <a:ext cx="6289800" cy="5135100"/>
          </a:xfrm>
          <a:prstGeom prst="rect">
            <a:avLst/>
          </a:prstGeom>
          <a:noFill/>
          <a:ln>
            <a:noFill/>
          </a:ln>
        </p:spPr>
        <p:txBody>
          <a:bodyPr anchorCtr="0" anchor="t" bIns="0" lIns="91425" spcFirstLastPara="1" rIns="91425" wrap="square" tIns="0">
            <a:normAutofit/>
          </a:bodyPr>
          <a:lstStyle/>
          <a:p>
            <a:pPr indent="0" lvl="0" marL="0" rtl="0" algn="l">
              <a:lnSpc>
                <a:spcPct val="95000"/>
              </a:lnSpc>
              <a:spcBef>
                <a:spcPts val="0"/>
              </a:spcBef>
              <a:spcAft>
                <a:spcPts val="0"/>
              </a:spcAft>
              <a:buNone/>
            </a:pPr>
            <a:r>
              <a:rPr lang="en-US">
                <a:solidFill>
                  <a:srgbClr val="FFFFFF"/>
                </a:solidFill>
              </a:rPr>
              <a:t>“Young people, especially young women, often ask me for advice. Here it is, valeat quantum. Do not undertake a scientific career in quest of fame or money. There are easier and better ways to reach them. Undertake it only if nothing else will satisfy you; for nothing else is probably what you will receive. Your reward will be the widening of the horizon as you climb. And if you achieve that reward you will ask no other.”</a:t>
            </a:r>
            <a:endParaRPr>
              <a:solidFill>
                <a:srgbClr val="FFFFFF"/>
              </a:solidFill>
            </a:endParaRPr>
          </a:p>
        </p:txBody>
      </p:sp>
      <p:pic>
        <p:nvPicPr>
          <p:cNvPr descr="Cecilia Payne-Gaposchkin" id="171" name="Google Shape;171;g22634fafce0_0_8"/>
          <p:cNvPicPr preferRelativeResize="0"/>
          <p:nvPr/>
        </p:nvPicPr>
        <p:blipFill rotWithShape="1">
          <a:blip r:embed="rId4">
            <a:alphaModFix/>
          </a:blip>
          <a:srcRect b="0" l="7501" r="0" t="0"/>
          <a:stretch/>
        </p:blipFill>
        <p:spPr>
          <a:xfrm>
            <a:off x="6597975" y="1615675"/>
            <a:ext cx="5590850" cy="3626650"/>
          </a:xfrm>
          <a:prstGeom prst="rect">
            <a:avLst/>
          </a:prstGeom>
          <a:noFill/>
          <a:ln>
            <a:noFill/>
          </a:ln>
        </p:spPr>
      </p:pic>
      <p:cxnSp>
        <p:nvCxnSpPr>
          <p:cNvPr id="172" name="Google Shape;172;g22634fafce0_0_8"/>
          <p:cNvCxnSpPr/>
          <p:nvPr/>
        </p:nvCxnSpPr>
        <p:spPr>
          <a:xfrm>
            <a:off x="188913" y="726687"/>
            <a:ext cx="11849100" cy="0"/>
          </a:xfrm>
          <a:prstGeom prst="straightConnector1">
            <a:avLst/>
          </a:prstGeom>
          <a:noFill/>
          <a:ln cap="flat" cmpd="sng" w="38100">
            <a:solidFill>
              <a:srgbClr val="FFCE00"/>
            </a:solidFill>
            <a:prstDash val="solid"/>
            <a:miter lim="800000"/>
            <a:headEnd len="sm" w="sm" type="none"/>
            <a:tailEnd len="sm" w="sm" type="none"/>
          </a:ln>
        </p:spPr>
      </p:cxnSp>
      <p:sp>
        <p:nvSpPr>
          <p:cNvPr id="173" name="Google Shape;173;g22634fafce0_0_8"/>
          <p:cNvSpPr txBox="1"/>
          <p:nvPr/>
        </p:nvSpPr>
        <p:spPr>
          <a:xfrm>
            <a:off x="188925" y="4706825"/>
            <a:ext cx="5234400" cy="886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US" sz="2400">
                <a:solidFill>
                  <a:srgbClr val="FFFFFF"/>
                </a:solidFill>
                <a:latin typeface="Roboto"/>
                <a:ea typeface="Roboto"/>
                <a:cs typeface="Roboto"/>
                <a:sym typeface="Roboto"/>
              </a:rPr>
              <a:t>— Celia Payne-Gaposchkin</a:t>
            </a:r>
            <a:endParaRPr sz="2400">
              <a:solidFill>
                <a:srgbClr val="FFFFFF"/>
              </a:solidFill>
              <a:latin typeface="Roboto"/>
              <a:ea typeface="Roboto"/>
              <a:cs typeface="Roboto"/>
              <a:sym typeface="Roboto"/>
            </a:endParaRPr>
          </a:p>
          <a:p>
            <a:pPr indent="0" lvl="0" marL="0" rtl="0" algn="l">
              <a:lnSpc>
                <a:spcPct val="95000"/>
              </a:lnSpc>
              <a:spcBef>
                <a:spcPts val="0"/>
              </a:spcBef>
              <a:spcAft>
                <a:spcPts val="0"/>
              </a:spcAft>
              <a:buNone/>
            </a:pPr>
            <a:r>
              <a:t/>
            </a:r>
            <a:endParaRPr sz="24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8" name="Shape 178"/>
        <p:cNvGrpSpPr/>
        <p:nvPr/>
      </p:nvGrpSpPr>
      <p:grpSpPr>
        <a:xfrm>
          <a:off x="0" y="0"/>
          <a:ext cx="0" cy="0"/>
          <a:chOff x="0" y="0"/>
          <a:chExt cx="0" cy="0"/>
        </a:xfrm>
      </p:grpSpPr>
      <p:sp>
        <p:nvSpPr>
          <p:cNvPr id="179" name="Google Shape;179;g22634fafce0_1_0"/>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1800"/>
              <a:buNone/>
            </a:pPr>
            <a:r>
              <a:rPr lang="en-US">
                <a:solidFill>
                  <a:srgbClr val="FFFFFF"/>
                </a:solidFill>
              </a:rPr>
              <a:t>Department of Mathematics</a:t>
            </a:r>
            <a:endParaRPr>
              <a:solidFill>
                <a:srgbClr val="FFFFFF"/>
              </a:solidFill>
            </a:endParaRPr>
          </a:p>
        </p:txBody>
      </p:sp>
      <p:sp>
        <p:nvSpPr>
          <p:cNvPr id="180" name="Google Shape;180;g22634fafce0_1_0"/>
          <p:cNvSpPr txBox="1"/>
          <p:nvPr/>
        </p:nvSpPr>
        <p:spPr>
          <a:xfrm>
            <a:off x="-65086" y="6385894"/>
            <a:ext cx="628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FFFFFF"/>
                </a:solidFill>
                <a:latin typeface="Roboto"/>
                <a:ea typeface="Roboto"/>
                <a:cs typeface="Roboto"/>
                <a:sym typeface="Roboto"/>
              </a:rPr>
              <a:t>‹#›</a:t>
            </a:fld>
            <a:endParaRPr b="0" i="0" sz="1200" u="none" cap="none" strike="noStrike">
              <a:solidFill>
                <a:srgbClr val="FFFFFF"/>
              </a:solidFill>
              <a:latin typeface="Roboto"/>
              <a:ea typeface="Roboto"/>
              <a:cs typeface="Roboto"/>
              <a:sym typeface="Roboto"/>
            </a:endParaRPr>
          </a:p>
        </p:txBody>
      </p:sp>
      <p:pic>
        <p:nvPicPr>
          <p:cNvPr id="181" name="Google Shape;181;g22634fafce0_1_0"/>
          <p:cNvPicPr preferRelativeResize="0"/>
          <p:nvPr/>
        </p:nvPicPr>
        <p:blipFill rotWithShape="1">
          <a:blip r:embed="rId3">
            <a:alphaModFix/>
          </a:blip>
          <a:srcRect b="0" l="0" r="0" t="0"/>
          <a:stretch/>
        </p:blipFill>
        <p:spPr>
          <a:xfrm>
            <a:off x="611826" y="6306827"/>
            <a:ext cx="1662545" cy="412769"/>
          </a:xfrm>
          <a:prstGeom prst="rect">
            <a:avLst/>
          </a:prstGeom>
          <a:noFill/>
          <a:ln>
            <a:noFill/>
          </a:ln>
        </p:spPr>
      </p:pic>
      <p:pic>
        <p:nvPicPr>
          <p:cNvPr id="182" name="Google Shape;182;g22634fafce0_1_0"/>
          <p:cNvPicPr preferRelativeResize="0"/>
          <p:nvPr/>
        </p:nvPicPr>
        <p:blipFill>
          <a:blip r:embed="rId4">
            <a:alphaModFix/>
          </a:blip>
          <a:stretch>
            <a:fillRect/>
          </a:stretch>
        </p:blipFill>
        <p:spPr>
          <a:xfrm>
            <a:off x="1377088" y="889347"/>
            <a:ext cx="9434675" cy="53735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2634fafce0_7_40"/>
          <p:cNvSpPr txBox="1"/>
          <p:nvPr>
            <p:ph idx="1" type="body"/>
          </p:nvPr>
        </p:nvSpPr>
        <p:spPr>
          <a:xfrm>
            <a:off x="188913" y="1404713"/>
            <a:ext cx="5797551" cy="4726596"/>
          </a:xfrm>
          <a:prstGeom prst="rect">
            <a:avLst/>
          </a:prstGeom>
          <a:noFill/>
          <a:ln>
            <a:noFill/>
          </a:ln>
        </p:spPr>
        <p:txBody>
          <a:bodyPr anchorCtr="0" anchor="t" bIns="0" lIns="91425" spcFirstLastPara="1" rIns="91425" wrap="square" tIns="0">
            <a:noAutofit/>
          </a:bodyPr>
          <a:lstStyle/>
          <a:p>
            <a:pPr indent="0" lvl="0" marL="0" rtl="0" algn="l">
              <a:lnSpc>
                <a:spcPct val="90000"/>
              </a:lnSpc>
              <a:spcBef>
                <a:spcPts val="0"/>
              </a:spcBef>
              <a:spcAft>
                <a:spcPts val="0"/>
              </a:spcAft>
              <a:buNone/>
            </a:pPr>
            <a:r>
              <a:rPr b="1" lang="en-US" sz="2000"/>
              <a:t>First Year</a:t>
            </a:r>
            <a:endParaRPr b="1" sz="2000"/>
          </a:p>
          <a:p>
            <a:pPr indent="0" lvl="0" marL="457200" rtl="0" algn="l">
              <a:lnSpc>
                <a:spcPct val="90000"/>
              </a:lnSpc>
              <a:spcBef>
                <a:spcPts val="500"/>
              </a:spcBef>
              <a:spcAft>
                <a:spcPts val="0"/>
              </a:spcAft>
              <a:buNone/>
            </a:pPr>
            <a:r>
              <a:rPr b="1" lang="en-US" sz="2000"/>
              <a:t>Fall</a:t>
            </a:r>
            <a:endParaRPr b="1" sz="2000"/>
          </a:p>
          <a:p>
            <a:pPr indent="-241300" lvl="2" marL="1143000" rtl="0" algn="l">
              <a:lnSpc>
                <a:spcPct val="90000"/>
              </a:lnSpc>
              <a:spcBef>
                <a:spcPts val="450"/>
              </a:spcBef>
              <a:spcAft>
                <a:spcPts val="0"/>
              </a:spcAft>
              <a:buSzPts val="2000"/>
              <a:buFont typeface="Times New Roman"/>
              <a:buChar char="•"/>
            </a:pPr>
            <a:r>
              <a:rPr lang="en-US" sz="2000"/>
              <a:t>MA131 Calculus I</a:t>
            </a:r>
            <a:endParaRPr sz="2000"/>
          </a:p>
          <a:p>
            <a:pPr indent="-241300" lvl="2" marL="1143000" rtl="0" algn="l">
              <a:lnSpc>
                <a:spcPct val="90000"/>
              </a:lnSpc>
              <a:spcBef>
                <a:spcPts val="450"/>
              </a:spcBef>
              <a:spcAft>
                <a:spcPts val="0"/>
              </a:spcAft>
              <a:buSzPts val="2000"/>
              <a:buFont typeface="Times New Roman"/>
              <a:buChar char="•"/>
            </a:pPr>
            <a:r>
              <a:rPr lang="en-US" sz="2000"/>
              <a:t>CS141 Comp Sci I (4)</a:t>
            </a:r>
            <a:endParaRPr sz="2000"/>
          </a:p>
          <a:p>
            <a:pPr indent="-241300" lvl="2" marL="1143000" rtl="0" algn="l">
              <a:lnSpc>
                <a:spcPct val="90000"/>
              </a:lnSpc>
              <a:spcBef>
                <a:spcPts val="450"/>
              </a:spcBef>
              <a:spcAft>
                <a:spcPts val="0"/>
              </a:spcAft>
              <a:buSzPts val="2000"/>
              <a:buFont typeface="Times New Roman"/>
              <a:buChar char="•"/>
            </a:pPr>
            <a:r>
              <a:rPr lang="en-US" sz="2000"/>
              <a:t>PH131 Physics I (4)</a:t>
            </a:r>
            <a:endParaRPr sz="2000"/>
          </a:p>
          <a:p>
            <a:pPr indent="-241300" lvl="2" marL="1143000" rtl="0" algn="l">
              <a:lnSpc>
                <a:spcPct val="90000"/>
              </a:lnSpc>
              <a:spcBef>
                <a:spcPts val="450"/>
              </a:spcBef>
              <a:spcAft>
                <a:spcPts val="0"/>
              </a:spcAft>
              <a:buSzPts val="2000"/>
              <a:buFont typeface="Times New Roman"/>
              <a:buChar char="•"/>
            </a:pPr>
            <a:r>
              <a:rPr lang="en-US" sz="2000"/>
              <a:t>UNIV 190 CU Seminar</a:t>
            </a:r>
            <a:endParaRPr sz="2000"/>
          </a:p>
          <a:p>
            <a:pPr indent="-241300" lvl="2" marL="1143000" rtl="0" algn="l">
              <a:lnSpc>
                <a:spcPct val="90000"/>
              </a:lnSpc>
              <a:spcBef>
                <a:spcPts val="450"/>
              </a:spcBef>
              <a:spcAft>
                <a:spcPts val="0"/>
              </a:spcAft>
              <a:buSzPts val="2000"/>
              <a:buFont typeface="Times New Roman"/>
              <a:buChar char="•"/>
            </a:pPr>
            <a:r>
              <a:rPr lang="en-US" sz="2000"/>
              <a:t>FY100 First Year Seminar (1) </a:t>
            </a:r>
            <a:endParaRPr sz="2000"/>
          </a:p>
          <a:p>
            <a:pPr indent="0" lvl="0" marL="457200" rtl="0" algn="l">
              <a:lnSpc>
                <a:spcPct val="90000"/>
              </a:lnSpc>
              <a:spcBef>
                <a:spcPts val="500"/>
              </a:spcBef>
              <a:spcAft>
                <a:spcPts val="0"/>
              </a:spcAft>
              <a:buNone/>
            </a:pPr>
            <a:r>
              <a:rPr b="1" lang="en-US" sz="2000"/>
              <a:t>Spring</a:t>
            </a:r>
            <a:endParaRPr b="1" sz="2000"/>
          </a:p>
          <a:p>
            <a:pPr indent="-241300" lvl="2" marL="1143000" rtl="0" algn="l">
              <a:lnSpc>
                <a:spcPct val="90000"/>
              </a:lnSpc>
              <a:spcBef>
                <a:spcPts val="450"/>
              </a:spcBef>
              <a:spcAft>
                <a:spcPts val="0"/>
              </a:spcAft>
              <a:buSzPts val="2000"/>
              <a:buFont typeface="Times New Roman"/>
              <a:buChar char="•"/>
            </a:pPr>
            <a:r>
              <a:rPr lang="en-US" sz="2000"/>
              <a:t>MA132 Calculus II</a:t>
            </a:r>
            <a:endParaRPr sz="2000"/>
          </a:p>
          <a:p>
            <a:pPr indent="-241300" lvl="2" marL="1143000" rtl="0" algn="l">
              <a:lnSpc>
                <a:spcPct val="90000"/>
              </a:lnSpc>
              <a:spcBef>
                <a:spcPts val="450"/>
              </a:spcBef>
              <a:spcAft>
                <a:spcPts val="0"/>
              </a:spcAft>
              <a:buSzPts val="2000"/>
              <a:buFont typeface="Times New Roman"/>
              <a:buChar char="•"/>
            </a:pPr>
            <a:r>
              <a:rPr lang="en-US" sz="2000"/>
              <a:t>CS142 Comp Sci II*</a:t>
            </a:r>
            <a:endParaRPr sz="2000"/>
          </a:p>
          <a:p>
            <a:pPr indent="-241300" lvl="2" marL="1143000" rtl="0" algn="l">
              <a:lnSpc>
                <a:spcPct val="90000"/>
              </a:lnSpc>
              <a:spcBef>
                <a:spcPts val="450"/>
              </a:spcBef>
              <a:spcAft>
                <a:spcPts val="0"/>
              </a:spcAft>
              <a:buSzPts val="2000"/>
              <a:buFont typeface="Times New Roman"/>
              <a:buChar char="•"/>
            </a:pPr>
            <a:r>
              <a:rPr lang="en-US" sz="2000"/>
              <a:t>PH132 Physics II (4)</a:t>
            </a:r>
            <a:endParaRPr sz="2000"/>
          </a:p>
          <a:p>
            <a:pPr indent="-241300" lvl="2" marL="1143000" rtl="0" algn="l">
              <a:lnSpc>
                <a:spcPct val="90000"/>
              </a:lnSpc>
              <a:spcBef>
                <a:spcPts val="450"/>
              </a:spcBef>
              <a:spcAft>
                <a:spcPts val="0"/>
              </a:spcAft>
              <a:buSzPts val="2000"/>
              <a:buFont typeface="Times New Roman"/>
              <a:buChar char="•"/>
            </a:pPr>
            <a:r>
              <a:rPr lang="en-US" sz="2000"/>
              <a:t>MA200 Math Modeling</a:t>
            </a:r>
            <a:endParaRPr sz="2000"/>
          </a:p>
          <a:p>
            <a:pPr indent="-241300" lvl="2" marL="1143000" rtl="0" algn="l">
              <a:lnSpc>
                <a:spcPct val="90000"/>
              </a:lnSpc>
              <a:spcBef>
                <a:spcPts val="450"/>
              </a:spcBef>
              <a:spcAft>
                <a:spcPts val="0"/>
              </a:spcAft>
              <a:buSzPts val="2000"/>
              <a:buFont typeface="Times New Roman"/>
              <a:buChar char="•"/>
            </a:pPr>
            <a:r>
              <a:rPr lang="en-US" sz="2000"/>
              <a:t>Knowledge Area elective</a:t>
            </a:r>
            <a:endParaRPr sz="2000"/>
          </a:p>
          <a:p>
            <a:pPr indent="-60960" lvl="0" marL="228600" rtl="0" algn="l">
              <a:lnSpc>
                <a:spcPct val="95000"/>
              </a:lnSpc>
              <a:spcBef>
                <a:spcPts val="1800"/>
              </a:spcBef>
              <a:spcAft>
                <a:spcPts val="0"/>
              </a:spcAft>
              <a:buSzPts val="2640"/>
              <a:buNone/>
            </a:pPr>
            <a:r>
              <a:t/>
            </a:r>
            <a:endParaRPr sz="2000"/>
          </a:p>
        </p:txBody>
      </p:sp>
      <p:sp>
        <p:nvSpPr>
          <p:cNvPr id="188" name="Google Shape;188;g22634fafce0_7_40"/>
          <p:cNvSpPr txBox="1"/>
          <p:nvPr>
            <p:ph idx="2" type="body"/>
          </p:nvPr>
        </p:nvSpPr>
        <p:spPr>
          <a:xfrm>
            <a:off x="6216645" y="1404713"/>
            <a:ext cx="5821368" cy="4726596"/>
          </a:xfrm>
          <a:prstGeom prst="rect">
            <a:avLst/>
          </a:prstGeom>
          <a:noFill/>
          <a:ln>
            <a:noFill/>
          </a:ln>
        </p:spPr>
        <p:txBody>
          <a:bodyPr anchorCtr="0" anchor="t" bIns="0" lIns="91425" spcFirstLastPara="1" rIns="91425" wrap="square" tIns="0">
            <a:noAutofit/>
          </a:bodyPr>
          <a:lstStyle/>
          <a:p>
            <a:pPr indent="0" lvl="0" marL="0" rtl="0" algn="l">
              <a:lnSpc>
                <a:spcPct val="95000"/>
              </a:lnSpc>
              <a:spcBef>
                <a:spcPts val="0"/>
              </a:spcBef>
              <a:spcAft>
                <a:spcPts val="0"/>
              </a:spcAft>
              <a:buNone/>
            </a:pPr>
            <a:r>
              <a:rPr b="1" lang="en-US" sz="2000"/>
              <a:t>Sophomore Year</a:t>
            </a:r>
            <a:endParaRPr b="1" sz="2000"/>
          </a:p>
          <a:p>
            <a:pPr indent="-355600" lvl="1" marL="1371600" rtl="0" algn="l">
              <a:lnSpc>
                <a:spcPct val="95000"/>
              </a:lnSpc>
              <a:spcBef>
                <a:spcPts val="500"/>
              </a:spcBef>
              <a:spcAft>
                <a:spcPts val="0"/>
              </a:spcAft>
              <a:buSzPts val="2000"/>
              <a:buChar char="•"/>
            </a:pPr>
            <a:r>
              <a:rPr lang="en-US" sz="2000"/>
              <a:t>5 required MA courses</a:t>
            </a:r>
            <a:endParaRPr sz="2000"/>
          </a:p>
          <a:p>
            <a:pPr indent="-355600" lvl="1" marL="1371600" rtl="0" algn="l">
              <a:lnSpc>
                <a:spcPct val="95000"/>
              </a:lnSpc>
              <a:spcBef>
                <a:spcPts val="0"/>
              </a:spcBef>
              <a:spcAft>
                <a:spcPts val="0"/>
              </a:spcAft>
              <a:buSzPts val="2000"/>
              <a:buChar char="•"/>
            </a:pPr>
            <a:r>
              <a:rPr lang="en-US" sz="2000"/>
              <a:t>1 Science elective</a:t>
            </a:r>
            <a:endParaRPr sz="2000"/>
          </a:p>
          <a:p>
            <a:pPr indent="-355600" lvl="1" marL="1371600" rtl="0" algn="l">
              <a:lnSpc>
                <a:spcPct val="95000"/>
              </a:lnSpc>
              <a:spcBef>
                <a:spcPts val="0"/>
              </a:spcBef>
              <a:spcAft>
                <a:spcPts val="0"/>
              </a:spcAft>
              <a:buSzPts val="2000"/>
              <a:buChar char="•"/>
            </a:pPr>
            <a:r>
              <a:rPr lang="en-US" sz="2000"/>
              <a:t>2 Knowledge Area electives</a:t>
            </a:r>
            <a:endParaRPr sz="2000"/>
          </a:p>
          <a:p>
            <a:pPr indent="-355600" lvl="1" marL="1371600" rtl="0" algn="l">
              <a:lnSpc>
                <a:spcPct val="95000"/>
              </a:lnSpc>
              <a:spcBef>
                <a:spcPts val="0"/>
              </a:spcBef>
              <a:spcAft>
                <a:spcPts val="0"/>
              </a:spcAft>
              <a:buSzPts val="2000"/>
              <a:buChar char="•"/>
            </a:pPr>
            <a:r>
              <a:rPr lang="en-US" sz="2000"/>
              <a:t>2 Free electives</a:t>
            </a:r>
            <a:endParaRPr sz="2000"/>
          </a:p>
          <a:p>
            <a:pPr indent="0" lvl="0" marL="0" rtl="0" algn="l">
              <a:lnSpc>
                <a:spcPct val="95000"/>
              </a:lnSpc>
              <a:spcBef>
                <a:spcPts val="600"/>
              </a:spcBef>
              <a:spcAft>
                <a:spcPts val="0"/>
              </a:spcAft>
              <a:buNone/>
            </a:pPr>
            <a:r>
              <a:rPr b="1" lang="en-US" sz="2000"/>
              <a:t>Junior Year</a:t>
            </a:r>
            <a:endParaRPr b="1" sz="2000"/>
          </a:p>
          <a:p>
            <a:pPr indent="-355600" lvl="1" marL="1371600" rtl="0" algn="l">
              <a:lnSpc>
                <a:spcPct val="95000"/>
              </a:lnSpc>
              <a:spcBef>
                <a:spcPts val="500"/>
              </a:spcBef>
              <a:spcAft>
                <a:spcPts val="0"/>
              </a:spcAft>
              <a:buSzPts val="2000"/>
              <a:buChar char="•"/>
            </a:pPr>
            <a:r>
              <a:rPr lang="en-US" sz="2000"/>
              <a:t>2 required MA courses</a:t>
            </a:r>
            <a:endParaRPr sz="2000"/>
          </a:p>
          <a:p>
            <a:pPr indent="-355600" lvl="1" marL="1371600" rtl="0" algn="l">
              <a:lnSpc>
                <a:spcPct val="95000"/>
              </a:lnSpc>
              <a:spcBef>
                <a:spcPts val="0"/>
              </a:spcBef>
              <a:spcAft>
                <a:spcPts val="0"/>
              </a:spcAft>
              <a:buSzPts val="2000"/>
              <a:buChar char="•"/>
            </a:pPr>
            <a:r>
              <a:rPr lang="en-US" sz="2000"/>
              <a:t>3 MA/STAT elective</a:t>
            </a:r>
            <a:endParaRPr sz="2000"/>
          </a:p>
          <a:p>
            <a:pPr indent="-355600" lvl="1" marL="1371600" rtl="0" algn="l">
              <a:lnSpc>
                <a:spcPct val="95000"/>
              </a:lnSpc>
              <a:spcBef>
                <a:spcPts val="0"/>
              </a:spcBef>
              <a:spcAft>
                <a:spcPts val="0"/>
              </a:spcAft>
              <a:buSzPts val="2000"/>
              <a:buChar char="•"/>
            </a:pPr>
            <a:r>
              <a:rPr lang="en-US" sz="2000"/>
              <a:t>2 Knowledge Area electives</a:t>
            </a:r>
            <a:endParaRPr sz="2000"/>
          </a:p>
          <a:p>
            <a:pPr indent="-355600" lvl="1" marL="1371600" rtl="0" algn="l">
              <a:lnSpc>
                <a:spcPct val="95000"/>
              </a:lnSpc>
              <a:spcBef>
                <a:spcPts val="0"/>
              </a:spcBef>
              <a:spcAft>
                <a:spcPts val="0"/>
              </a:spcAft>
              <a:buSzPts val="2000"/>
              <a:buChar char="•"/>
            </a:pPr>
            <a:r>
              <a:rPr lang="en-US" sz="2000"/>
              <a:t>3 Free electives</a:t>
            </a:r>
            <a:endParaRPr sz="2000"/>
          </a:p>
          <a:p>
            <a:pPr indent="0" lvl="0" marL="0" rtl="0" algn="l">
              <a:lnSpc>
                <a:spcPct val="95000"/>
              </a:lnSpc>
              <a:spcBef>
                <a:spcPts val="600"/>
              </a:spcBef>
              <a:spcAft>
                <a:spcPts val="0"/>
              </a:spcAft>
              <a:buNone/>
            </a:pPr>
            <a:r>
              <a:rPr b="1" lang="en-US" sz="2000"/>
              <a:t>Senior Year</a:t>
            </a:r>
            <a:endParaRPr b="1" sz="2000"/>
          </a:p>
          <a:p>
            <a:pPr indent="-355600" lvl="1" marL="1371600" rtl="0" algn="l">
              <a:lnSpc>
                <a:spcPct val="95000"/>
              </a:lnSpc>
              <a:spcBef>
                <a:spcPts val="500"/>
              </a:spcBef>
              <a:spcAft>
                <a:spcPts val="0"/>
              </a:spcAft>
              <a:buSzPts val="2000"/>
              <a:buChar char="•"/>
            </a:pPr>
            <a:r>
              <a:rPr lang="en-US" sz="2000"/>
              <a:t>2 MA/STAT electives</a:t>
            </a:r>
            <a:endParaRPr sz="2000"/>
          </a:p>
          <a:p>
            <a:pPr indent="-355600" lvl="1" marL="1371600" rtl="0" algn="l">
              <a:lnSpc>
                <a:spcPct val="95000"/>
              </a:lnSpc>
              <a:spcBef>
                <a:spcPts val="0"/>
              </a:spcBef>
              <a:spcAft>
                <a:spcPts val="0"/>
              </a:spcAft>
              <a:buSzPts val="2000"/>
              <a:buChar char="•"/>
            </a:pPr>
            <a:r>
              <a:rPr lang="en-US" sz="2000"/>
              <a:t>Professional experience</a:t>
            </a:r>
            <a:endParaRPr sz="2000"/>
          </a:p>
          <a:p>
            <a:pPr indent="-355600" lvl="1" marL="1371600" rtl="0" algn="l">
              <a:lnSpc>
                <a:spcPct val="95000"/>
              </a:lnSpc>
              <a:spcBef>
                <a:spcPts val="0"/>
              </a:spcBef>
              <a:spcAft>
                <a:spcPts val="0"/>
              </a:spcAft>
              <a:buSzPts val="2000"/>
              <a:buChar char="•"/>
            </a:pPr>
            <a:r>
              <a:rPr b="1" lang="en-US" sz="2000"/>
              <a:t>8 Free electives</a:t>
            </a:r>
            <a:endParaRPr b="1" sz="2000"/>
          </a:p>
        </p:txBody>
      </p:sp>
      <p:sp>
        <p:nvSpPr>
          <p:cNvPr id="189" name="Google Shape;189;g22634fafce0_7_40"/>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2900"/>
              <a:t>The </a:t>
            </a:r>
            <a:r>
              <a:rPr i="1" lang="en-US" sz="2900"/>
              <a:t>Math Major</a:t>
            </a:r>
            <a:r>
              <a:rPr lang="en-US" sz="2900"/>
              <a:t> ensures preparation for graduate studies but maintains significant flexibility, especially in the senior year.</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2634fafce0_0_500"/>
          <p:cNvSpPr txBox="1"/>
          <p:nvPr>
            <p:ph idx="1" type="body"/>
          </p:nvPr>
        </p:nvSpPr>
        <p:spPr>
          <a:xfrm>
            <a:off x="188913" y="1404713"/>
            <a:ext cx="5797500" cy="4726500"/>
          </a:xfrm>
          <a:prstGeom prst="rect">
            <a:avLst/>
          </a:prstGeom>
          <a:noFill/>
          <a:ln>
            <a:noFill/>
          </a:ln>
        </p:spPr>
        <p:txBody>
          <a:bodyPr anchorCtr="0" anchor="t" bIns="0" lIns="91425" spcFirstLastPara="1" rIns="91425" wrap="square" tIns="0">
            <a:noAutofit/>
          </a:bodyPr>
          <a:lstStyle/>
          <a:p>
            <a:pPr indent="0" lvl="0" marL="0" rtl="0" algn="l">
              <a:lnSpc>
                <a:spcPct val="90000"/>
              </a:lnSpc>
              <a:spcBef>
                <a:spcPts val="0"/>
              </a:spcBef>
              <a:spcAft>
                <a:spcPts val="0"/>
              </a:spcAft>
              <a:buNone/>
            </a:pPr>
            <a:r>
              <a:rPr b="1" lang="en-US" sz="2000"/>
              <a:t>First Year</a:t>
            </a:r>
            <a:endParaRPr b="1" sz="2000"/>
          </a:p>
          <a:p>
            <a:pPr indent="0" lvl="0" marL="457200" rtl="0" algn="l">
              <a:lnSpc>
                <a:spcPct val="90000"/>
              </a:lnSpc>
              <a:spcBef>
                <a:spcPts val="500"/>
              </a:spcBef>
              <a:spcAft>
                <a:spcPts val="0"/>
              </a:spcAft>
              <a:buNone/>
            </a:pPr>
            <a:r>
              <a:rPr b="1" lang="en-US" sz="2000"/>
              <a:t>Fall</a:t>
            </a:r>
            <a:endParaRPr b="1" sz="2000"/>
          </a:p>
          <a:p>
            <a:pPr indent="-241300" lvl="2" marL="1143000" rtl="0" algn="l">
              <a:lnSpc>
                <a:spcPct val="90000"/>
              </a:lnSpc>
              <a:spcBef>
                <a:spcPts val="450"/>
              </a:spcBef>
              <a:spcAft>
                <a:spcPts val="0"/>
              </a:spcAft>
              <a:buSzPts val="2000"/>
              <a:buFont typeface="Times New Roman"/>
              <a:buChar char="•"/>
            </a:pPr>
            <a:r>
              <a:rPr lang="en-US" sz="2000"/>
              <a:t>MA131 Calculus I</a:t>
            </a:r>
            <a:endParaRPr sz="2000"/>
          </a:p>
          <a:p>
            <a:pPr indent="-241300" lvl="2" marL="1143000" rtl="0" algn="l">
              <a:lnSpc>
                <a:spcPct val="90000"/>
              </a:lnSpc>
              <a:spcBef>
                <a:spcPts val="450"/>
              </a:spcBef>
              <a:spcAft>
                <a:spcPts val="0"/>
              </a:spcAft>
              <a:buSzPts val="2000"/>
              <a:buFont typeface="Times New Roman"/>
              <a:buChar char="•"/>
            </a:pPr>
            <a:r>
              <a:rPr lang="en-US" sz="2000"/>
              <a:t>CS141 Comp Sci I (4)</a:t>
            </a:r>
            <a:endParaRPr sz="2000"/>
          </a:p>
          <a:p>
            <a:pPr indent="-241300" lvl="2" marL="1143000" rtl="0" algn="l">
              <a:lnSpc>
                <a:spcPct val="90000"/>
              </a:lnSpc>
              <a:spcBef>
                <a:spcPts val="450"/>
              </a:spcBef>
              <a:spcAft>
                <a:spcPts val="0"/>
              </a:spcAft>
              <a:buSzPts val="2000"/>
              <a:buFont typeface="Times New Roman"/>
              <a:buChar char="•"/>
            </a:pPr>
            <a:r>
              <a:rPr lang="en-US" sz="2000"/>
              <a:t>PH131 Physics I (4)</a:t>
            </a:r>
            <a:endParaRPr sz="2000"/>
          </a:p>
          <a:p>
            <a:pPr indent="-241300" lvl="2" marL="1143000" rtl="0" algn="l">
              <a:lnSpc>
                <a:spcPct val="90000"/>
              </a:lnSpc>
              <a:spcBef>
                <a:spcPts val="450"/>
              </a:spcBef>
              <a:spcAft>
                <a:spcPts val="0"/>
              </a:spcAft>
              <a:buSzPts val="2000"/>
              <a:buFont typeface="Times New Roman"/>
              <a:buChar char="•"/>
            </a:pPr>
            <a:r>
              <a:rPr lang="en-US" sz="2000"/>
              <a:t>UNIV 190 CU Seminar</a:t>
            </a:r>
            <a:endParaRPr sz="2000"/>
          </a:p>
          <a:p>
            <a:pPr indent="-241300" lvl="2" marL="1143000" rtl="0" algn="l">
              <a:lnSpc>
                <a:spcPct val="90000"/>
              </a:lnSpc>
              <a:spcBef>
                <a:spcPts val="450"/>
              </a:spcBef>
              <a:spcAft>
                <a:spcPts val="0"/>
              </a:spcAft>
              <a:buSzPts val="2000"/>
              <a:buFont typeface="Times New Roman"/>
              <a:buChar char="•"/>
            </a:pPr>
            <a:r>
              <a:rPr lang="en-US" sz="2000"/>
              <a:t>FY100 First Year Seminar (1) </a:t>
            </a:r>
            <a:endParaRPr sz="2000"/>
          </a:p>
          <a:p>
            <a:pPr indent="0" lvl="0" marL="457200" rtl="0" algn="l">
              <a:lnSpc>
                <a:spcPct val="90000"/>
              </a:lnSpc>
              <a:spcBef>
                <a:spcPts val="500"/>
              </a:spcBef>
              <a:spcAft>
                <a:spcPts val="0"/>
              </a:spcAft>
              <a:buNone/>
            </a:pPr>
            <a:r>
              <a:rPr b="1" lang="en-US" sz="2000"/>
              <a:t>Spring</a:t>
            </a:r>
            <a:endParaRPr b="1" sz="2000"/>
          </a:p>
          <a:p>
            <a:pPr indent="-241300" lvl="2" marL="1143000" rtl="0" algn="l">
              <a:lnSpc>
                <a:spcPct val="90000"/>
              </a:lnSpc>
              <a:spcBef>
                <a:spcPts val="450"/>
              </a:spcBef>
              <a:spcAft>
                <a:spcPts val="0"/>
              </a:spcAft>
              <a:buSzPts val="2000"/>
              <a:buFont typeface="Times New Roman"/>
              <a:buChar char="•"/>
            </a:pPr>
            <a:r>
              <a:rPr lang="en-US" sz="2000"/>
              <a:t>MA132 Calculus II</a:t>
            </a:r>
            <a:endParaRPr sz="2000"/>
          </a:p>
          <a:p>
            <a:pPr indent="-241300" lvl="2" marL="1143000" rtl="0" algn="l">
              <a:lnSpc>
                <a:spcPct val="90000"/>
              </a:lnSpc>
              <a:spcBef>
                <a:spcPts val="450"/>
              </a:spcBef>
              <a:spcAft>
                <a:spcPts val="0"/>
              </a:spcAft>
              <a:buSzPts val="2000"/>
              <a:buFont typeface="Times New Roman"/>
              <a:buChar char="•"/>
            </a:pPr>
            <a:r>
              <a:rPr lang="en-US" sz="2000"/>
              <a:t>CS142 Comp Sci II*</a:t>
            </a:r>
            <a:endParaRPr sz="2000"/>
          </a:p>
          <a:p>
            <a:pPr indent="-241300" lvl="2" marL="1143000" rtl="0" algn="l">
              <a:lnSpc>
                <a:spcPct val="90000"/>
              </a:lnSpc>
              <a:spcBef>
                <a:spcPts val="450"/>
              </a:spcBef>
              <a:spcAft>
                <a:spcPts val="0"/>
              </a:spcAft>
              <a:buSzPts val="2000"/>
              <a:buFont typeface="Times New Roman"/>
              <a:buChar char="•"/>
            </a:pPr>
            <a:r>
              <a:rPr lang="en-US" sz="2000"/>
              <a:t>PH132 Physics II (4)</a:t>
            </a:r>
            <a:endParaRPr sz="2000"/>
          </a:p>
          <a:p>
            <a:pPr indent="-241300" lvl="2" marL="1143000" rtl="0" algn="l">
              <a:lnSpc>
                <a:spcPct val="90000"/>
              </a:lnSpc>
              <a:spcBef>
                <a:spcPts val="450"/>
              </a:spcBef>
              <a:spcAft>
                <a:spcPts val="0"/>
              </a:spcAft>
              <a:buSzPts val="2000"/>
              <a:buFont typeface="Times New Roman"/>
              <a:buChar char="•"/>
            </a:pPr>
            <a:r>
              <a:rPr lang="en-US" sz="2000"/>
              <a:t>MA200 Math Modeling</a:t>
            </a:r>
            <a:endParaRPr sz="2000"/>
          </a:p>
          <a:p>
            <a:pPr indent="-241300" lvl="2" marL="1143000" rtl="0" algn="l">
              <a:lnSpc>
                <a:spcPct val="90000"/>
              </a:lnSpc>
              <a:spcBef>
                <a:spcPts val="450"/>
              </a:spcBef>
              <a:spcAft>
                <a:spcPts val="0"/>
              </a:spcAft>
              <a:buSzPts val="2000"/>
              <a:buFont typeface="Times New Roman"/>
              <a:buChar char="•"/>
            </a:pPr>
            <a:r>
              <a:rPr lang="en-US" sz="2000"/>
              <a:t>Knowledge Area elective</a:t>
            </a:r>
            <a:endParaRPr sz="2000"/>
          </a:p>
          <a:p>
            <a:pPr indent="-60960" lvl="0" marL="228600" rtl="0" algn="l">
              <a:lnSpc>
                <a:spcPct val="95000"/>
              </a:lnSpc>
              <a:spcBef>
                <a:spcPts val="1800"/>
              </a:spcBef>
              <a:spcAft>
                <a:spcPts val="0"/>
              </a:spcAft>
              <a:buSzPts val="2640"/>
              <a:buNone/>
            </a:pPr>
            <a:r>
              <a:t/>
            </a:r>
            <a:endParaRPr sz="2000"/>
          </a:p>
        </p:txBody>
      </p:sp>
      <p:sp>
        <p:nvSpPr>
          <p:cNvPr id="195" name="Google Shape;195;g22634fafce0_0_500"/>
          <p:cNvSpPr txBox="1"/>
          <p:nvPr>
            <p:ph idx="2" type="body"/>
          </p:nvPr>
        </p:nvSpPr>
        <p:spPr>
          <a:xfrm>
            <a:off x="6216650" y="1404726"/>
            <a:ext cx="5821500" cy="5195400"/>
          </a:xfrm>
          <a:prstGeom prst="rect">
            <a:avLst/>
          </a:prstGeom>
          <a:noFill/>
          <a:ln>
            <a:noFill/>
          </a:ln>
        </p:spPr>
        <p:txBody>
          <a:bodyPr anchorCtr="0" anchor="t" bIns="0" lIns="91425" spcFirstLastPara="1" rIns="91425" wrap="square" tIns="0">
            <a:noAutofit/>
          </a:bodyPr>
          <a:lstStyle/>
          <a:p>
            <a:pPr indent="0" lvl="0" marL="0" rtl="0" algn="l">
              <a:lnSpc>
                <a:spcPct val="95000"/>
              </a:lnSpc>
              <a:spcBef>
                <a:spcPts val="0"/>
              </a:spcBef>
              <a:spcAft>
                <a:spcPts val="0"/>
              </a:spcAft>
              <a:buNone/>
            </a:pPr>
            <a:r>
              <a:rPr b="1" lang="en-US" sz="2000"/>
              <a:t>Sophomore Year</a:t>
            </a:r>
            <a:endParaRPr b="1" sz="2000"/>
          </a:p>
          <a:p>
            <a:pPr indent="-355600" lvl="1" marL="1371600" rtl="0" algn="l">
              <a:lnSpc>
                <a:spcPct val="95000"/>
              </a:lnSpc>
              <a:spcBef>
                <a:spcPts val="500"/>
              </a:spcBef>
              <a:spcAft>
                <a:spcPts val="0"/>
              </a:spcAft>
              <a:buSzPts val="2000"/>
              <a:buChar char="•"/>
            </a:pPr>
            <a:r>
              <a:rPr lang="en-US" sz="2000"/>
              <a:t>5 required MA courses</a:t>
            </a:r>
            <a:endParaRPr sz="2000"/>
          </a:p>
          <a:p>
            <a:pPr indent="-355600" lvl="1" marL="1371600" rtl="0" algn="l">
              <a:lnSpc>
                <a:spcPct val="95000"/>
              </a:lnSpc>
              <a:spcBef>
                <a:spcPts val="0"/>
              </a:spcBef>
              <a:spcAft>
                <a:spcPts val="0"/>
              </a:spcAft>
              <a:buSzPts val="2000"/>
              <a:buChar char="•"/>
            </a:pPr>
            <a:r>
              <a:rPr lang="en-US" sz="2000"/>
              <a:t>1 Science elective</a:t>
            </a:r>
            <a:endParaRPr sz="2000"/>
          </a:p>
          <a:p>
            <a:pPr indent="-355600" lvl="1" marL="1371600" rtl="0" algn="l">
              <a:lnSpc>
                <a:spcPct val="95000"/>
              </a:lnSpc>
              <a:spcBef>
                <a:spcPts val="0"/>
              </a:spcBef>
              <a:spcAft>
                <a:spcPts val="0"/>
              </a:spcAft>
              <a:buSzPts val="2000"/>
              <a:buChar char="•"/>
            </a:pPr>
            <a:r>
              <a:rPr lang="en-US" sz="2000"/>
              <a:t>2 Knowledge Area electives</a:t>
            </a:r>
            <a:endParaRPr sz="2000"/>
          </a:p>
          <a:p>
            <a:pPr indent="-355600" lvl="1" marL="1371600" rtl="0" algn="l">
              <a:lnSpc>
                <a:spcPct val="95000"/>
              </a:lnSpc>
              <a:spcBef>
                <a:spcPts val="0"/>
              </a:spcBef>
              <a:spcAft>
                <a:spcPts val="0"/>
              </a:spcAft>
              <a:buSzPts val="2000"/>
              <a:buChar char="•"/>
            </a:pPr>
            <a:r>
              <a:rPr lang="en-US" sz="2000"/>
              <a:t>2 Application/Free electives</a:t>
            </a:r>
            <a:endParaRPr sz="2000"/>
          </a:p>
          <a:p>
            <a:pPr indent="0" lvl="0" marL="0" rtl="0" algn="l">
              <a:lnSpc>
                <a:spcPct val="95000"/>
              </a:lnSpc>
              <a:spcBef>
                <a:spcPts val="600"/>
              </a:spcBef>
              <a:spcAft>
                <a:spcPts val="0"/>
              </a:spcAft>
              <a:buNone/>
            </a:pPr>
            <a:r>
              <a:rPr b="1" lang="en-US" sz="2000"/>
              <a:t>Junior Year</a:t>
            </a:r>
            <a:endParaRPr b="1" sz="2000"/>
          </a:p>
          <a:p>
            <a:pPr indent="-355600" lvl="1" marL="1371600" rtl="0" algn="l">
              <a:lnSpc>
                <a:spcPct val="95000"/>
              </a:lnSpc>
              <a:spcBef>
                <a:spcPts val="500"/>
              </a:spcBef>
              <a:spcAft>
                <a:spcPts val="0"/>
              </a:spcAft>
              <a:buSzPts val="2000"/>
              <a:buChar char="•"/>
            </a:pPr>
            <a:r>
              <a:rPr lang="en-US" sz="2000"/>
              <a:t>3 required MA courses</a:t>
            </a:r>
            <a:endParaRPr sz="2000"/>
          </a:p>
          <a:p>
            <a:pPr indent="-355600" lvl="1" marL="1371600" rtl="0" algn="l">
              <a:lnSpc>
                <a:spcPct val="95000"/>
              </a:lnSpc>
              <a:spcBef>
                <a:spcPts val="0"/>
              </a:spcBef>
              <a:spcAft>
                <a:spcPts val="0"/>
              </a:spcAft>
              <a:buSzPts val="2000"/>
              <a:buChar char="•"/>
            </a:pPr>
            <a:r>
              <a:rPr lang="en-US" sz="2000"/>
              <a:t>2 MA/STAT elective</a:t>
            </a:r>
            <a:endParaRPr sz="2000"/>
          </a:p>
          <a:p>
            <a:pPr indent="-355600" lvl="1" marL="1371600" rtl="0" algn="l">
              <a:lnSpc>
                <a:spcPct val="95000"/>
              </a:lnSpc>
              <a:spcBef>
                <a:spcPts val="0"/>
              </a:spcBef>
              <a:spcAft>
                <a:spcPts val="0"/>
              </a:spcAft>
              <a:buSzPts val="2000"/>
              <a:buChar char="•"/>
            </a:pPr>
            <a:r>
              <a:rPr lang="en-US" sz="2000"/>
              <a:t>2 Knowledge Area electives</a:t>
            </a:r>
            <a:endParaRPr sz="2000"/>
          </a:p>
          <a:p>
            <a:pPr indent="-355600" lvl="1" marL="1371600" rtl="0" algn="l">
              <a:lnSpc>
                <a:spcPct val="95000"/>
              </a:lnSpc>
              <a:spcBef>
                <a:spcPts val="0"/>
              </a:spcBef>
              <a:spcAft>
                <a:spcPts val="0"/>
              </a:spcAft>
              <a:buSzPts val="2000"/>
              <a:buChar char="•"/>
            </a:pPr>
            <a:r>
              <a:rPr lang="en-US" sz="2000"/>
              <a:t>3 Application/Free electives</a:t>
            </a:r>
            <a:endParaRPr sz="2000"/>
          </a:p>
          <a:p>
            <a:pPr indent="0" lvl="0" marL="0" rtl="0" algn="l">
              <a:lnSpc>
                <a:spcPct val="95000"/>
              </a:lnSpc>
              <a:spcBef>
                <a:spcPts val="600"/>
              </a:spcBef>
              <a:spcAft>
                <a:spcPts val="0"/>
              </a:spcAft>
              <a:buNone/>
            </a:pPr>
            <a:r>
              <a:rPr b="1" lang="en-US" sz="2000"/>
              <a:t>Senior Year</a:t>
            </a:r>
            <a:endParaRPr b="1" sz="2000"/>
          </a:p>
          <a:p>
            <a:pPr indent="-355600" lvl="1" marL="1371600" rtl="0" algn="l">
              <a:lnSpc>
                <a:spcPct val="95000"/>
              </a:lnSpc>
              <a:spcBef>
                <a:spcPts val="500"/>
              </a:spcBef>
              <a:spcAft>
                <a:spcPts val="0"/>
              </a:spcAft>
              <a:buSzPts val="2000"/>
              <a:buChar char="•"/>
            </a:pPr>
            <a:r>
              <a:rPr lang="en-US" sz="2000"/>
              <a:t>2 MA/STAT electives</a:t>
            </a:r>
            <a:endParaRPr sz="2000"/>
          </a:p>
          <a:p>
            <a:pPr indent="-355600" lvl="1" marL="1371600" rtl="0" algn="l">
              <a:lnSpc>
                <a:spcPct val="95000"/>
              </a:lnSpc>
              <a:spcBef>
                <a:spcPts val="0"/>
              </a:spcBef>
              <a:spcAft>
                <a:spcPts val="0"/>
              </a:spcAft>
              <a:buSzPts val="2000"/>
              <a:buChar char="•"/>
            </a:pPr>
            <a:r>
              <a:rPr lang="en-US" sz="2000"/>
              <a:t>Professional experience</a:t>
            </a:r>
            <a:endParaRPr sz="2000"/>
          </a:p>
          <a:p>
            <a:pPr indent="-355600" lvl="1" marL="1371600" rtl="0" algn="l">
              <a:lnSpc>
                <a:spcPct val="95000"/>
              </a:lnSpc>
              <a:spcBef>
                <a:spcPts val="0"/>
              </a:spcBef>
              <a:spcAft>
                <a:spcPts val="0"/>
              </a:spcAft>
              <a:buSzPts val="2000"/>
              <a:buChar char="•"/>
            </a:pPr>
            <a:r>
              <a:rPr b="1" lang="en-US" sz="2000"/>
              <a:t>7 Free electives</a:t>
            </a:r>
            <a:endParaRPr b="1" sz="2000"/>
          </a:p>
          <a:p>
            <a:pPr indent="-355600" lvl="1" marL="1371600" rtl="0" algn="l">
              <a:lnSpc>
                <a:spcPct val="95000"/>
              </a:lnSpc>
              <a:spcBef>
                <a:spcPts val="0"/>
              </a:spcBef>
              <a:spcAft>
                <a:spcPts val="0"/>
              </a:spcAft>
              <a:buSzPts val="2000"/>
              <a:buChar char="•"/>
            </a:pPr>
            <a:r>
              <a:rPr lang="en-US" sz="2000"/>
              <a:t>1 Application elective</a:t>
            </a:r>
            <a:endParaRPr sz="2000"/>
          </a:p>
        </p:txBody>
      </p:sp>
      <p:sp>
        <p:nvSpPr>
          <p:cNvPr id="196" name="Google Shape;196;g22634fafce0_0_500"/>
          <p:cNvSpPr txBox="1"/>
          <p:nvPr>
            <p:ph type="title"/>
          </p:nvPr>
        </p:nvSpPr>
        <p:spPr>
          <a:xfrm>
            <a:off x="188913" y="-3424"/>
            <a:ext cx="11849100" cy="10407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2700"/>
              <a:t>The Applied Math and STATS Major uses focused electives to emphasize to industrial and business application of mathematics.</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2634fafce0_0_508"/>
          <p:cNvSpPr txBox="1"/>
          <p:nvPr>
            <p:ph idx="1" type="body"/>
          </p:nvPr>
        </p:nvSpPr>
        <p:spPr>
          <a:xfrm>
            <a:off x="188913" y="1404713"/>
            <a:ext cx="5797500" cy="4726500"/>
          </a:xfrm>
          <a:prstGeom prst="rect">
            <a:avLst/>
          </a:prstGeom>
          <a:noFill/>
          <a:ln>
            <a:noFill/>
          </a:ln>
        </p:spPr>
        <p:txBody>
          <a:bodyPr anchorCtr="0" anchor="t" bIns="0" lIns="91425" spcFirstLastPara="1" rIns="91425" wrap="square" tIns="0">
            <a:normAutofit/>
          </a:bodyPr>
          <a:lstStyle/>
          <a:p>
            <a:pPr indent="0" lvl="0" marL="0" rtl="0" algn="l">
              <a:lnSpc>
                <a:spcPct val="90000"/>
              </a:lnSpc>
              <a:spcBef>
                <a:spcPts val="0"/>
              </a:spcBef>
              <a:spcAft>
                <a:spcPts val="0"/>
              </a:spcAft>
              <a:buNone/>
            </a:pPr>
            <a:r>
              <a:rPr b="1" lang="en-US" sz="2000"/>
              <a:t>First Year</a:t>
            </a:r>
            <a:endParaRPr b="1" sz="2000"/>
          </a:p>
          <a:p>
            <a:pPr indent="0" lvl="0" marL="457200" rtl="0" algn="l">
              <a:lnSpc>
                <a:spcPct val="90000"/>
              </a:lnSpc>
              <a:spcBef>
                <a:spcPts val="500"/>
              </a:spcBef>
              <a:spcAft>
                <a:spcPts val="0"/>
              </a:spcAft>
              <a:buNone/>
            </a:pPr>
            <a:r>
              <a:rPr b="1" lang="en-US" sz="2000"/>
              <a:t>Fall</a:t>
            </a:r>
            <a:endParaRPr b="1" sz="2000"/>
          </a:p>
          <a:p>
            <a:pPr indent="-241300" lvl="2" marL="1143000" rtl="0" algn="l">
              <a:lnSpc>
                <a:spcPct val="90000"/>
              </a:lnSpc>
              <a:spcBef>
                <a:spcPts val="450"/>
              </a:spcBef>
              <a:spcAft>
                <a:spcPts val="0"/>
              </a:spcAft>
              <a:buSzPts val="2000"/>
              <a:buFont typeface="Times New Roman"/>
              <a:buChar char="•"/>
            </a:pPr>
            <a:r>
              <a:rPr lang="en-US" sz="2000"/>
              <a:t>MA131 Calculus I</a:t>
            </a:r>
            <a:endParaRPr sz="2000"/>
          </a:p>
          <a:p>
            <a:pPr indent="-241300" lvl="2" marL="1143000" rtl="0" algn="l">
              <a:lnSpc>
                <a:spcPct val="90000"/>
              </a:lnSpc>
              <a:spcBef>
                <a:spcPts val="450"/>
              </a:spcBef>
              <a:spcAft>
                <a:spcPts val="0"/>
              </a:spcAft>
              <a:buSzPts val="2000"/>
              <a:buFont typeface="Times New Roman"/>
              <a:buChar char="•"/>
            </a:pPr>
            <a:r>
              <a:rPr lang="en-US" sz="2000"/>
              <a:t>CS141 Comp Sci I (4)</a:t>
            </a:r>
            <a:endParaRPr sz="2000"/>
          </a:p>
          <a:p>
            <a:pPr indent="-241300" lvl="2" marL="1143000" rtl="0" algn="l">
              <a:lnSpc>
                <a:spcPct val="90000"/>
              </a:lnSpc>
              <a:spcBef>
                <a:spcPts val="450"/>
              </a:spcBef>
              <a:spcAft>
                <a:spcPts val="0"/>
              </a:spcAft>
              <a:buSzPts val="2000"/>
              <a:buFont typeface="Times New Roman"/>
              <a:buChar char="•"/>
            </a:pPr>
            <a:r>
              <a:rPr lang="en-US" sz="2000"/>
              <a:t>Science Elective(4)</a:t>
            </a:r>
            <a:endParaRPr sz="2000"/>
          </a:p>
          <a:p>
            <a:pPr indent="-241300" lvl="2" marL="1143000" rtl="0" algn="l">
              <a:lnSpc>
                <a:spcPct val="90000"/>
              </a:lnSpc>
              <a:spcBef>
                <a:spcPts val="450"/>
              </a:spcBef>
              <a:spcAft>
                <a:spcPts val="0"/>
              </a:spcAft>
              <a:buSzPts val="2000"/>
              <a:buFont typeface="Times New Roman"/>
              <a:buChar char="•"/>
            </a:pPr>
            <a:r>
              <a:rPr lang="en-US" sz="2000"/>
              <a:t>UNIV 190 CU Seminar</a:t>
            </a:r>
            <a:endParaRPr sz="2000"/>
          </a:p>
          <a:p>
            <a:pPr indent="-241300" lvl="2" marL="1143000" rtl="0" algn="l">
              <a:lnSpc>
                <a:spcPct val="90000"/>
              </a:lnSpc>
              <a:spcBef>
                <a:spcPts val="450"/>
              </a:spcBef>
              <a:spcAft>
                <a:spcPts val="0"/>
              </a:spcAft>
              <a:buSzPts val="2000"/>
              <a:buFont typeface="Times New Roman"/>
              <a:buChar char="•"/>
            </a:pPr>
            <a:r>
              <a:rPr lang="en-US" sz="2000"/>
              <a:t>FY100 First Year Seminar (1) </a:t>
            </a:r>
            <a:endParaRPr sz="2000"/>
          </a:p>
          <a:p>
            <a:pPr indent="0" lvl="0" marL="457200" rtl="0" algn="l">
              <a:lnSpc>
                <a:spcPct val="90000"/>
              </a:lnSpc>
              <a:spcBef>
                <a:spcPts val="500"/>
              </a:spcBef>
              <a:spcAft>
                <a:spcPts val="0"/>
              </a:spcAft>
              <a:buNone/>
            </a:pPr>
            <a:r>
              <a:rPr b="1" lang="en-US" sz="2000"/>
              <a:t>Spring</a:t>
            </a:r>
            <a:endParaRPr b="1" sz="2000"/>
          </a:p>
          <a:p>
            <a:pPr indent="-241300" lvl="2" marL="1143000" rtl="0" algn="l">
              <a:lnSpc>
                <a:spcPct val="90000"/>
              </a:lnSpc>
              <a:spcBef>
                <a:spcPts val="450"/>
              </a:spcBef>
              <a:spcAft>
                <a:spcPts val="0"/>
              </a:spcAft>
              <a:buSzPts val="2000"/>
              <a:buFont typeface="Times New Roman"/>
              <a:buChar char="•"/>
            </a:pPr>
            <a:r>
              <a:rPr lang="en-US" sz="2000"/>
              <a:t>MA132 Calculus II</a:t>
            </a:r>
            <a:endParaRPr sz="2000"/>
          </a:p>
          <a:p>
            <a:pPr indent="-241300" lvl="2" marL="1143000" rtl="0" algn="l">
              <a:lnSpc>
                <a:spcPct val="90000"/>
              </a:lnSpc>
              <a:spcBef>
                <a:spcPts val="450"/>
              </a:spcBef>
              <a:spcAft>
                <a:spcPts val="0"/>
              </a:spcAft>
              <a:buSzPts val="2000"/>
              <a:buFont typeface="Times New Roman"/>
              <a:buChar char="•"/>
            </a:pPr>
            <a:r>
              <a:rPr lang="en-US" sz="2000"/>
              <a:t>CS142 Comp Sci II*</a:t>
            </a:r>
            <a:endParaRPr sz="2000"/>
          </a:p>
          <a:p>
            <a:pPr indent="-241300" lvl="2" marL="1143000" rtl="0" algn="l">
              <a:lnSpc>
                <a:spcPct val="90000"/>
              </a:lnSpc>
              <a:spcBef>
                <a:spcPts val="450"/>
              </a:spcBef>
              <a:spcAft>
                <a:spcPts val="0"/>
              </a:spcAft>
              <a:buSzPts val="2000"/>
              <a:buFont typeface="Times New Roman"/>
              <a:buChar char="•"/>
            </a:pPr>
            <a:r>
              <a:rPr lang="en-US" sz="2000"/>
              <a:t>Science Elective (4)</a:t>
            </a:r>
            <a:endParaRPr sz="2000"/>
          </a:p>
          <a:p>
            <a:pPr indent="-241300" lvl="2" marL="1143000" rtl="0" algn="l">
              <a:lnSpc>
                <a:spcPct val="90000"/>
              </a:lnSpc>
              <a:spcBef>
                <a:spcPts val="450"/>
              </a:spcBef>
              <a:spcAft>
                <a:spcPts val="0"/>
              </a:spcAft>
              <a:buSzPts val="2000"/>
              <a:buFont typeface="Times New Roman"/>
              <a:buChar char="•"/>
            </a:pPr>
            <a:r>
              <a:rPr lang="en-US" sz="2000"/>
              <a:t>MA200 Math Modeling</a:t>
            </a:r>
            <a:endParaRPr sz="2000"/>
          </a:p>
          <a:p>
            <a:pPr indent="-241300" lvl="2" marL="1143000" rtl="0" algn="l">
              <a:lnSpc>
                <a:spcPct val="90000"/>
              </a:lnSpc>
              <a:spcBef>
                <a:spcPts val="450"/>
              </a:spcBef>
              <a:spcAft>
                <a:spcPts val="0"/>
              </a:spcAft>
              <a:buSzPts val="2000"/>
              <a:buFont typeface="Times New Roman"/>
              <a:buChar char="•"/>
            </a:pPr>
            <a:r>
              <a:rPr lang="en-US" sz="2000"/>
              <a:t>Knowledge Area elective</a:t>
            </a:r>
            <a:endParaRPr sz="2000"/>
          </a:p>
        </p:txBody>
      </p:sp>
      <p:sp>
        <p:nvSpPr>
          <p:cNvPr id="202" name="Google Shape;202;g22634fafce0_0_508"/>
          <p:cNvSpPr txBox="1"/>
          <p:nvPr>
            <p:ph idx="2" type="body"/>
          </p:nvPr>
        </p:nvSpPr>
        <p:spPr>
          <a:xfrm>
            <a:off x="6216650" y="1404726"/>
            <a:ext cx="5821500" cy="5195400"/>
          </a:xfrm>
          <a:prstGeom prst="rect">
            <a:avLst/>
          </a:prstGeom>
          <a:noFill/>
          <a:ln>
            <a:noFill/>
          </a:ln>
        </p:spPr>
        <p:txBody>
          <a:bodyPr anchorCtr="0" anchor="t" bIns="0" lIns="91425" spcFirstLastPara="1" rIns="91425" wrap="square" tIns="0">
            <a:noAutofit/>
          </a:bodyPr>
          <a:lstStyle/>
          <a:p>
            <a:pPr indent="0" lvl="0" marL="0" rtl="0" algn="l">
              <a:lnSpc>
                <a:spcPct val="95000"/>
              </a:lnSpc>
              <a:spcBef>
                <a:spcPts val="0"/>
              </a:spcBef>
              <a:spcAft>
                <a:spcPts val="0"/>
              </a:spcAft>
              <a:buNone/>
            </a:pPr>
            <a:r>
              <a:rPr b="1" lang="en-US" sz="2000"/>
              <a:t>Sophomore Year</a:t>
            </a:r>
            <a:endParaRPr b="1" sz="2000"/>
          </a:p>
          <a:p>
            <a:pPr indent="-355600" lvl="1" marL="1371600" rtl="0" algn="l">
              <a:lnSpc>
                <a:spcPct val="95000"/>
              </a:lnSpc>
              <a:spcBef>
                <a:spcPts val="500"/>
              </a:spcBef>
              <a:spcAft>
                <a:spcPts val="0"/>
              </a:spcAft>
              <a:buSzPts val="2000"/>
              <a:buChar char="•"/>
            </a:pPr>
            <a:r>
              <a:rPr lang="en-US" sz="2000"/>
              <a:t>4 required MA courses</a:t>
            </a:r>
            <a:endParaRPr sz="2000"/>
          </a:p>
          <a:p>
            <a:pPr indent="-355600" lvl="1" marL="1371600" rtl="0" algn="l">
              <a:lnSpc>
                <a:spcPct val="95000"/>
              </a:lnSpc>
              <a:spcBef>
                <a:spcPts val="0"/>
              </a:spcBef>
              <a:spcAft>
                <a:spcPts val="0"/>
              </a:spcAft>
              <a:buSzPts val="2000"/>
              <a:buChar char="•"/>
            </a:pPr>
            <a:r>
              <a:rPr lang="en-US" sz="2000"/>
              <a:t>Intro to Data Science</a:t>
            </a:r>
            <a:endParaRPr sz="2000"/>
          </a:p>
          <a:p>
            <a:pPr indent="-355600" lvl="1" marL="1371600" rtl="0" algn="l">
              <a:lnSpc>
                <a:spcPct val="95000"/>
              </a:lnSpc>
              <a:spcBef>
                <a:spcPts val="0"/>
              </a:spcBef>
              <a:spcAft>
                <a:spcPts val="0"/>
              </a:spcAft>
              <a:buSzPts val="2000"/>
              <a:buChar char="•"/>
            </a:pPr>
            <a:r>
              <a:rPr lang="en-US" sz="2000"/>
              <a:t>2 Knowledge Area electives</a:t>
            </a:r>
            <a:endParaRPr sz="2000"/>
          </a:p>
          <a:p>
            <a:pPr indent="-355600" lvl="1" marL="1371600" rtl="0" algn="l">
              <a:lnSpc>
                <a:spcPct val="95000"/>
              </a:lnSpc>
              <a:spcBef>
                <a:spcPts val="0"/>
              </a:spcBef>
              <a:spcAft>
                <a:spcPts val="0"/>
              </a:spcAft>
              <a:buSzPts val="2000"/>
              <a:buChar char="•"/>
            </a:pPr>
            <a:r>
              <a:rPr lang="en-US" sz="2000"/>
              <a:t>3 CS/IS courses</a:t>
            </a:r>
            <a:endParaRPr sz="2000"/>
          </a:p>
          <a:p>
            <a:pPr indent="0" lvl="0" marL="0" rtl="0" algn="l">
              <a:lnSpc>
                <a:spcPct val="95000"/>
              </a:lnSpc>
              <a:spcBef>
                <a:spcPts val="600"/>
              </a:spcBef>
              <a:spcAft>
                <a:spcPts val="0"/>
              </a:spcAft>
              <a:buNone/>
            </a:pPr>
            <a:r>
              <a:rPr b="1" lang="en-US" sz="2000"/>
              <a:t>Junior Year</a:t>
            </a:r>
            <a:endParaRPr b="1" sz="2000"/>
          </a:p>
          <a:p>
            <a:pPr indent="-355600" lvl="1" marL="1371600" rtl="0" algn="l">
              <a:lnSpc>
                <a:spcPct val="95000"/>
              </a:lnSpc>
              <a:spcBef>
                <a:spcPts val="500"/>
              </a:spcBef>
              <a:spcAft>
                <a:spcPts val="0"/>
              </a:spcAft>
              <a:buSzPts val="2000"/>
              <a:buChar char="•"/>
            </a:pPr>
            <a:r>
              <a:rPr lang="en-US" sz="2000"/>
              <a:t>2 required CS/IS courses</a:t>
            </a:r>
            <a:endParaRPr sz="2000"/>
          </a:p>
          <a:p>
            <a:pPr indent="-355600" lvl="1" marL="1371600" rtl="0" algn="l">
              <a:lnSpc>
                <a:spcPct val="95000"/>
              </a:lnSpc>
              <a:spcBef>
                <a:spcPts val="0"/>
              </a:spcBef>
              <a:spcAft>
                <a:spcPts val="0"/>
              </a:spcAft>
              <a:buSzPts val="2000"/>
              <a:buChar char="•"/>
            </a:pPr>
            <a:r>
              <a:rPr lang="en-US" sz="2000"/>
              <a:t>2 MA/STAT required</a:t>
            </a:r>
            <a:endParaRPr sz="2000"/>
          </a:p>
          <a:p>
            <a:pPr indent="-355600" lvl="1" marL="1371600" rtl="0" algn="l">
              <a:lnSpc>
                <a:spcPct val="95000"/>
              </a:lnSpc>
              <a:spcBef>
                <a:spcPts val="0"/>
              </a:spcBef>
              <a:spcAft>
                <a:spcPts val="0"/>
              </a:spcAft>
              <a:buSzPts val="2000"/>
              <a:buChar char="•"/>
            </a:pPr>
            <a:r>
              <a:rPr lang="en-US" sz="2000"/>
              <a:t>2 Knowledge Area electives</a:t>
            </a:r>
            <a:endParaRPr sz="2000"/>
          </a:p>
          <a:p>
            <a:pPr indent="-355600" lvl="1" marL="1371600" rtl="0" algn="l">
              <a:lnSpc>
                <a:spcPct val="95000"/>
              </a:lnSpc>
              <a:spcBef>
                <a:spcPts val="0"/>
              </a:spcBef>
              <a:spcAft>
                <a:spcPts val="0"/>
              </a:spcAft>
              <a:buSzPts val="2000"/>
              <a:buChar char="•"/>
            </a:pPr>
            <a:r>
              <a:rPr lang="en-US" sz="2000"/>
              <a:t>3 Free electives</a:t>
            </a:r>
            <a:endParaRPr sz="2000"/>
          </a:p>
          <a:p>
            <a:pPr indent="-355600" lvl="1" marL="1371600" rtl="0" algn="l">
              <a:lnSpc>
                <a:spcPct val="95000"/>
              </a:lnSpc>
              <a:spcBef>
                <a:spcPts val="0"/>
              </a:spcBef>
              <a:spcAft>
                <a:spcPts val="0"/>
              </a:spcAft>
              <a:buSzPts val="2000"/>
              <a:buChar char="•"/>
            </a:pPr>
            <a:r>
              <a:rPr lang="en-US" sz="2000"/>
              <a:t>Data Ethics</a:t>
            </a:r>
            <a:endParaRPr sz="2000"/>
          </a:p>
          <a:p>
            <a:pPr indent="0" lvl="0" marL="0" rtl="0" algn="l">
              <a:lnSpc>
                <a:spcPct val="95000"/>
              </a:lnSpc>
              <a:spcBef>
                <a:spcPts val="600"/>
              </a:spcBef>
              <a:spcAft>
                <a:spcPts val="0"/>
              </a:spcAft>
              <a:buNone/>
            </a:pPr>
            <a:r>
              <a:rPr b="1" lang="en-US" sz="2000"/>
              <a:t>Senior Year</a:t>
            </a:r>
            <a:endParaRPr b="1" sz="2000"/>
          </a:p>
          <a:p>
            <a:pPr indent="-355600" lvl="1" marL="1371600" rtl="0" algn="l">
              <a:lnSpc>
                <a:spcPct val="95000"/>
              </a:lnSpc>
              <a:spcBef>
                <a:spcPts val="500"/>
              </a:spcBef>
              <a:spcAft>
                <a:spcPts val="0"/>
              </a:spcAft>
              <a:buSzPts val="2000"/>
              <a:buChar char="•"/>
            </a:pPr>
            <a:r>
              <a:rPr lang="en-US" sz="2000"/>
              <a:t>2 MA/STAT electives</a:t>
            </a:r>
            <a:endParaRPr sz="2000"/>
          </a:p>
          <a:p>
            <a:pPr indent="-355600" lvl="1" marL="1371600" rtl="0" algn="l">
              <a:lnSpc>
                <a:spcPct val="95000"/>
              </a:lnSpc>
              <a:spcBef>
                <a:spcPts val="0"/>
              </a:spcBef>
              <a:spcAft>
                <a:spcPts val="0"/>
              </a:spcAft>
              <a:buSzPts val="2000"/>
              <a:buChar char="•"/>
            </a:pPr>
            <a:r>
              <a:rPr lang="en-US" sz="2000"/>
              <a:t>Professional experience</a:t>
            </a:r>
            <a:endParaRPr sz="2000"/>
          </a:p>
          <a:p>
            <a:pPr indent="-355600" lvl="1" marL="1371600" rtl="0" algn="l">
              <a:lnSpc>
                <a:spcPct val="95000"/>
              </a:lnSpc>
              <a:spcBef>
                <a:spcPts val="0"/>
              </a:spcBef>
              <a:spcAft>
                <a:spcPts val="0"/>
              </a:spcAft>
              <a:buSzPts val="2000"/>
              <a:buChar char="•"/>
            </a:pPr>
            <a:r>
              <a:rPr b="1" lang="en-US" sz="2000"/>
              <a:t>5 Free electives</a:t>
            </a:r>
            <a:endParaRPr b="1" sz="2000"/>
          </a:p>
          <a:p>
            <a:pPr indent="-355600" lvl="1" marL="1371600" rtl="0" algn="l">
              <a:lnSpc>
                <a:spcPct val="95000"/>
              </a:lnSpc>
              <a:spcBef>
                <a:spcPts val="0"/>
              </a:spcBef>
              <a:spcAft>
                <a:spcPts val="0"/>
              </a:spcAft>
              <a:buSzPts val="2000"/>
              <a:buChar char="•"/>
            </a:pPr>
            <a:r>
              <a:rPr lang="en-US" sz="2000"/>
              <a:t>2 Application elective</a:t>
            </a:r>
            <a:endParaRPr sz="2000"/>
          </a:p>
        </p:txBody>
      </p:sp>
      <p:sp>
        <p:nvSpPr>
          <p:cNvPr id="203" name="Google Shape;203;g22634fafce0_0_508"/>
          <p:cNvSpPr txBox="1"/>
          <p:nvPr>
            <p:ph type="title"/>
          </p:nvPr>
        </p:nvSpPr>
        <p:spPr>
          <a:xfrm>
            <a:off x="188913" y="-3424"/>
            <a:ext cx="11849100" cy="10407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2700"/>
              <a:t>The </a:t>
            </a:r>
            <a:r>
              <a:rPr i="1" lang="en-US" sz="2700"/>
              <a:t>Data Science Major</a:t>
            </a:r>
            <a:r>
              <a:rPr lang="en-US" sz="2700"/>
              <a:t> leverage CS and Information Systems to build a unique 21st century skillset to address the data challenge. </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2634fafce0_12_0"/>
          <p:cNvSpPr txBox="1"/>
          <p:nvPr>
            <p:ph type="title"/>
          </p:nvPr>
        </p:nvSpPr>
        <p:spPr>
          <a:xfrm>
            <a:off x="188913" y="-3424"/>
            <a:ext cx="11849100" cy="104066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Don’t let the menu confuse: your first year choice is completely flexible.</a:t>
            </a:r>
            <a:endParaRPr/>
          </a:p>
        </p:txBody>
      </p:sp>
      <p:sp>
        <p:nvSpPr>
          <p:cNvPr id="209" name="Google Shape;209;g22634fafce0_12_0"/>
          <p:cNvSpPr txBox="1"/>
          <p:nvPr>
            <p:ph idx="1" type="body"/>
          </p:nvPr>
        </p:nvSpPr>
        <p:spPr>
          <a:xfrm>
            <a:off x="188924" y="1404725"/>
            <a:ext cx="3252300" cy="4726500"/>
          </a:xfrm>
          <a:prstGeom prst="rect">
            <a:avLst/>
          </a:prstGeom>
          <a:noFill/>
          <a:ln>
            <a:noFill/>
          </a:ln>
        </p:spPr>
        <p:txBody>
          <a:bodyPr anchorCtr="0" anchor="t" bIns="0" lIns="91425" spcFirstLastPara="1" rIns="91425" wrap="square" tIns="0">
            <a:normAutofit/>
          </a:bodyPr>
          <a:lstStyle/>
          <a:p>
            <a:pPr indent="0" lvl="0" marL="0" rtl="0" algn="l">
              <a:lnSpc>
                <a:spcPct val="90000"/>
              </a:lnSpc>
              <a:spcBef>
                <a:spcPts val="0"/>
              </a:spcBef>
              <a:spcAft>
                <a:spcPts val="0"/>
              </a:spcAft>
              <a:buNone/>
            </a:pPr>
            <a:r>
              <a:rPr b="1" lang="en-US" sz="2000"/>
              <a:t>Math</a:t>
            </a:r>
            <a:endParaRPr b="1" sz="2000"/>
          </a:p>
          <a:p>
            <a:pPr indent="0" lvl="0" marL="457200" rtl="0" algn="l">
              <a:lnSpc>
                <a:spcPct val="90000"/>
              </a:lnSpc>
              <a:spcBef>
                <a:spcPts val="500"/>
              </a:spcBef>
              <a:spcAft>
                <a:spcPts val="0"/>
              </a:spcAft>
              <a:buNone/>
            </a:pPr>
            <a:r>
              <a:rPr b="1" lang="en-US" sz="2000"/>
              <a:t>Fall</a:t>
            </a:r>
            <a:endParaRPr b="1" sz="2000"/>
          </a:p>
          <a:p>
            <a:pPr indent="-241300" lvl="2" marL="742950" rtl="0" algn="l">
              <a:lnSpc>
                <a:spcPct val="90000"/>
              </a:lnSpc>
              <a:spcBef>
                <a:spcPts val="450"/>
              </a:spcBef>
              <a:spcAft>
                <a:spcPts val="0"/>
              </a:spcAft>
              <a:buSzPts val="2000"/>
              <a:buFont typeface="Times New Roman"/>
              <a:buChar char="•"/>
            </a:pPr>
            <a:r>
              <a:rPr lang="en-US" sz="2000"/>
              <a:t>MA131 Calc </a:t>
            </a:r>
            <a:endParaRPr sz="2000"/>
          </a:p>
          <a:p>
            <a:pPr indent="-241300" lvl="2" marL="742950" rtl="0" algn="l">
              <a:lnSpc>
                <a:spcPct val="90000"/>
              </a:lnSpc>
              <a:spcBef>
                <a:spcPts val="450"/>
              </a:spcBef>
              <a:spcAft>
                <a:spcPts val="0"/>
              </a:spcAft>
              <a:buSzPts val="2000"/>
              <a:buFont typeface="Times New Roman"/>
              <a:buChar char="•"/>
            </a:pPr>
            <a:r>
              <a:rPr lang="en-US" sz="2000"/>
              <a:t>CS141 CSci I</a:t>
            </a:r>
            <a:endParaRPr sz="2000"/>
          </a:p>
          <a:p>
            <a:pPr indent="-241300" lvl="2" marL="742950" rtl="0" algn="l">
              <a:lnSpc>
                <a:spcPct val="90000"/>
              </a:lnSpc>
              <a:spcBef>
                <a:spcPts val="450"/>
              </a:spcBef>
              <a:spcAft>
                <a:spcPts val="0"/>
              </a:spcAft>
              <a:buSzPts val="2000"/>
              <a:buFont typeface="Times New Roman"/>
              <a:buChar char="•"/>
            </a:pPr>
            <a:r>
              <a:rPr lang="en-US" sz="2000"/>
              <a:t>PH131 Phys I</a:t>
            </a:r>
            <a:endParaRPr sz="2000"/>
          </a:p>
          <a:p>
            <a:pPr indent="-241300" lvl="2" marL="742950" rtl="0" algn="l">
              <a:lnSpc>
                <a:spcPct val="90000"/>
              </a:lnSpc>
              <a:spcBef>
                <a:spcPts val="450"/>
              </a:spcBef>
              <a:spcAft>
                <a:spcPts val="0"/>
              </a:spcAft>
              <a:buSzPts val="2000"/>
              <a:buFont typeface="Times New Roman"/>
              <a:buChar char="•"/>
            </a:pPr>
            <a:r>
              <a:rPr lang="en-US" sz="2000"/>
              <a:t>UNIV 190 </a:t>
            </a:r>
            <a:endParaRPr sz="2000"/>
          </a:p>
          <a:p>
            <a:pPr indent="-241300" lvl="2" marL="742950" rtl="0" algn="l">
              <a:lnSpc>
                <a:spcPct val="90000"/>
              </a:lnSpc>
              <a:spcBef>
                <a:spcPts val="450"/>
              </a:spcBef>
              <a:spcAft>
                <a:spcPts val="0"/>
              </a:spcAft>
              <a:buSzPts val="2000"/>
              <a:buFont typeface="Times New Roman"/>
              <a:buChar char="•"/>
            </a:pPr>
            <a:r>
              <a:rPr lang="en-US" sz="2000"/>
              <a:t>FY100 </a:t>
            </a:r>
            <a:endParaRPr sz="2000"/>
          </a:p>
          <a:p>
            <a:pPr indent="0" lvl="0" marL="457200" rtl="0" algn="l">
              <a:lnSpc>
                <a:spcPct val="90000"/>
              </a:lnSpc>
              <a:spcBef>
                <a:spcPts val="500"/>
              </a:spcBef>
              <a:spcAft>
                <a:spcPts val="0"/>
              </a:spcAft>
              <a:buNone/>
            </a:pPr>
            <a:r>
              <a:rPr b="1" lang="en-US" sz="2000"/>
              <a:t>Spring</a:t>
            </a:r>
            <a:endParaRPr b="1" sz="2000"/>
          </a:p>
          <a:p>
            <a:pPr indent="-241300" lvl="2" marL="685800" rtl="0" algn="l">
              <a:lnSpc>
                <a:spcPct val="90000"/>
              </a:lnSpc>
              <a:spcBef>
                <a:spcPts val="450"/>
              </a:spcBef>
              <a:spcAft>
                <a:spcPts val="0"/>
              </a:spcAft>
              <a:buSzPts val="2000"/>
              <a:buFont typeface="Times New Roman"/>
              <a:buChar char="•"/>
            </a:pPr>
            <a:r>
              <a:rPr lang="en-US" sz="2000"/>
              <a:t>MA132 Calc II</a:t>
            </a:r>
            <a:endParaRPr sz="2000"/>
          </a:p>
          <a:p>
            <a:pPr indent="-241300" lvl="2" marL="685800" rtl="0" algn="l">
              <a:lnSpc>
                <a:spcPct val="90000"/>
              </a:lnSpc>
              <a:spcBef>
                <a:spcPts val="450"/>
              </a:spcBef>
              <a:spcAft>
                <a:spcPts val="0"/>
              </a:spcAft>
              <a:buSzPts val="2000"/>
              <a:buFont typeface="Times New Roman"/>
              <a:buChar char="•"/>
            </a:pPr>
            <a:r>
              <a:rPr lang="en-US" sz="2000"/>
              <a:t>CS142 CSci II*</a:t>
            </a:r>
            <a:endParaRPr sz="2000"/>
          </a:p>
          <a:p>
            <a:pPr indent="-241300" lvl="2" marL="685800" rtl="0" algn="l">
              <a:lnSpc>
                <a:spcPct val="90000"/>
              </a:lnSpc>
              <a:spcBef>
                <a:spcPts val="450"/>
              </a:spcBef>
              <a:spcAft>
                <a:spcPts val="0"/>
              </a:spcAft>
              <a:buSzPts val="2000"/>
              <a:buFont typeface="Times New Roman"/>
              <a:buChar char="•"/>
            </a:pPr>
            <a:r>
              <a:rPr lang="en-US" sz="2000"/>
              <a:t>PH132 Phys II</a:t>
            </a:r>
            <a:endParaRPr sz="2000"/>
          </a:p>
          <a:p>
            <a:pPr indent="-241300" lvl="2" marL="685800" rtl="0" algn="l">
              <a:lnSpc>
                <a:spcPct val="90000"/>
              </a:lnSpc>
              <a:spcBef>
                <a:spcPts val="450"/>
              </a:spcBef>
              <a:spcAft>
                <a:spcPts val="0"/>
              </a:spcAft>
              <a:buSzPts val="2000"/>
              <a:buFont typeface="Times New Roman"/>
              <a:buChar char="•"/>
            </a:pPr>
            <a:r>
              <a:rPr lang="en-US" sz="2000"/>
              <a:t>MA200 Modeling</a:t>
            </a:r>
            <a:endParaRPr sz="2000"/>
          </a:p>
          <a:p>
            <a:pPr indent="-241300" lvl="2" marL="685800" rtl="0" algn="l">
              <a:lnSpc>
                <a:spcPct val="90000"/>
              </a:lnSpc>
              <a:spcBef>
                <a:spcPts val="450"/>
              </a:spcBef>
              <a:spcAft>
                <a:spcPts val="0"/>
              </a:spcAft>
              <a:buSzPts val="2000"/>
              <a:buFont typeface="Times New Roman"/>
              <a:buChar char="•"/>
            </a:pPr>
            <a:r>
              <a:rPr lang="en-US" sz="2000"/>
              <a:t>Knowledge Area </a:t>
            </a:r>
            <a:endParaRPr sz="2000"/>
          </a:p>
        </p:txBody>
      </p:sp>
      <p:sp>
        <p:nvSpPr>
          <p:cNvPr id="210" name="Google Shape;210;g22634fafce0_12_0"/>
          <p:cNvSpPr txBox="1"/>
          <p:nvPr>
            <p:ph idx="1" type="body"/>
          </p:nvPr>
        </p:nvSpPr>
        <p:spPr>
          <a:xfrm>
            <a:off x="4067187" y="1404725"/>
            <a:ext cx="3252300" cy="4726500"/>
          </a:xfrm>
          <a:prstGeom prst="rect">
            <a:avLst/>
          </a:prstGeom>
          <a:noFill/>
          <a:ln>
            <a:noFill/>
          </a:ln>
        </p:spPr>
        <p:txBody>
          <a:bodyPr anchorCtr="0" anchor="t" bIns="0" lIns="91425" spcFirstLastPara="1" rIns="91425" wrap="square" tIns="0">
            <a:normAutofit/>
          </a:bodyPr>
          <a:lstStyle/>
          <a:p>
            <a:pPr indent="0" lvl="0" marL="0" rtl="0" algn="l">
              <a:lnSpc>
                <a:spcPct val="90000"/>
              </a:lnSpc>
              <a:spcBef>
                <a:spcPts val="0"/>
              </a:spcBef>
              <a:spcAft>
                <a:spcPts val="0"/>
              </a:spcAft>
              <a:buNone/>
            </a:pPr>
            <a:r>
              <a:rPr b="1" lang="en-US" sz="2000"/>
              <a:t>AMS</a:t>
            </a:r>
            <a:endParaRPr b="1" sz="2000"/>
          </a:p>
          <a:p>
            <a:pPr indent="0" lvl="0" marL="457200" rtl="0" algn="l">
              <a:lnSpc>
                <a:spcPct val="90000"/>
              </a:lnSpc>
              <a:spcBef>
                <a:spcPts val="500"/>
              </a:spcBef>
              <a:spcAft>
                <a:spcPts val="0"/>
              </a:spcAft>
              <a:buNone/>
            </a:pPr>
            <a:r>
              <a:rPr b="1" lang="en-US" sz="2000"/>
              <a:t>Fall</a:t>
            </a:r>
            <a:endParaRPr b="1" sz="2000"/>
          </a:p>
          <a:p>
            <a:pPr indent="-241300" lvl="2" marL="742950" rtl="0" algn="l">
              <a:lnSpc>
                <a:spcPct val="90000"/>
              </a:lnSpc>
              <a:spcBef>
                <a:spcPts val="450"/>
              </a:spcBef>
              <a:spcAft>
                <a:spcPts val="0"/>
              </a:spcAft>
              <a:buSzPts val="2000"/>
              <a:buFont typeface="Times New Roman"/>
              <a:buChar char="•"/>
            </a:pPr>
            <a:r>
              <a:rPr lang="en-US" sz="2000"/>
              <a:t>MA131 Calc </a:t>
            </a:r>
            <a:endParaRPr sz="2000"/>
          </a:p>
          <a:p>
            <a:pPr indent="-241300" lvl="2" marL="742950" rtl="0" algn="l">
              <a:lnSpc>
                <a:spcPct val="90000"/>
              </a:lnSpc>
              <a:spcBef>
                <a:spcPts val="450"/>
              </a:spcBef>
              <a:spcAft>
                <a:spcPts val="0"/>
              </a:spcAft>
              <a:buSzPts val="2000"/>
              <a:buFont typeface="Times New Roman"/>
              <a:buChar char="•"/>
            </a:pPr>
            <a:r>
              <a:rPr lang="en-US" sz="2000"/>
              <a:t>CS141 CSci I</a:t>
            </a:r>
            <a:endParaRPr sz="2000"/>
          </a:p>
          <a:p>
            <a:pPr indent="-241300" lvl="2" marL="742950" rtl="0" algn="l">
              <a:lnSpc>
                <a:spcPct val="90000"/>
              </a:lnSpc>
              <a:spcBef>
                <a:spcPts val="450"/>
              </a:spcBef>
              <a:spcAft>
                <a:spcPts val="0"/>
              </a:spcAft>
              <a:buSzPts val="2000"/>
              <a:buFont typeface="Times New Roman"/>
              <a:buChar char="•"/>
            </a:pPr>
            <a:r>
              <a:rPr lang="en-US" sz="2000"/>
              <a:t>PH131 Phys I</a:t>
            </a:r>
            <a:endParaRPr sz="2000"/>
          </a:p>
          <a:p>
            <a:pPr indent="-241300" lvl="2" marL="742950" rtl="0" algn="l">
              <a:lnSpc>
                <a:spcPct val="90000"/>
              </a:lnSpc>
              <a:spcBef>
                <a:spcPts val="450"/>
              </a:spcBef>
              <a:spcAft>
                <a:spcPts val="0"/>
              </a:spcAft>
              <a:buSzPts val="2000"/>
              <a:buFont typeface="Times New Roman"/>
              <a:buChar char="•"/>
            </a:pPr>
            <a:r>
              <a:rPr lang="en-US" sz="2000"/>
              <a:t>UNIV 190 </a:t>
            </a:r>
            <a:endParaRPr sz="2000"/>
          </a:p>
          <a:p>
            <a:pPr indent="-241300" lvl="2" marL="742950" rtl="0" algn="l">
              <a:lnSpc>
                <a:spcPct val="90000"/>
              </a:lnSpc>
              <a:spcBef>
                <a:spcPts val="450"/>
              </a:spcBef>
              <a:spcAft>
                <a:spcPts val="0"/>
              </a:spcAft>
              <a:buSzPts val="2000"/>
              <a:buFont typeface="Times New Roman"/>
              <a:buChar char="•"/>
            </a:pPr>
            <a:r>
              <a:rPr lang="en-US" sz="2000"/>
              <a:t>FY100 </a:t>
            </a:r>
            <a:endParaRPr sz="2000"/>
          </a:p>
          <a:p>
            <a:pPr indent="0" lvl="0" marL="457200" rtl="0" algn="l">
              <a:lnSpc>
                <a:spcPct val="90000"/>
              </a:lnSpc>
              <a:spcBef>
                <a:spcPts val="500"/>
              </a:spcBef>
              <a:spcAft>
                <a:spcPts val="0"/>
              </a:spcAft>
              <a:buNone/>
            </a:pPr>
            <a:r>
              <a:rPr b="1" lang="en-US" sz="2000"/>
              <a:t>Spring</a:t>
            </a:r>
            <a:endParaRPr b="1" sz="2000"/>
          </a:p>
          <a:p>
            <a:pPr indent="-241300" lvl="2" marL="685800" rtl="0" algn="l">
              <a:lnSpc>
                <a:spcPct val="90000"/>
              </a:lnSpc>
              <a:spcBef>
                <a:spcPts val="450"/>
              </a:spcBef>
              <a:spcAft>
                <a:spcPts val="0"/>
              </a:spcAft>
              <a:buSzPts val="2000"/>
              <a:buFont typeface="Times New Roman"/>
              <a:buChar char="•"/>
            </a:pPr>
            <a:r>
              <a:rPr lang="en-US" sz="2000"/>
              <a:t>MA132 Calc II</a:t>
            </a:r>
            <a:endParaRPr sz="2000"/>
          </a:p>
          <a:p>
            <a:pPr indent="-241300" lvl="2" marL="685800" rtl="0" algn="l">
              <a:lnSpc>
                <a:spcPct val="90000"/>
              </a:lnSpc>
              <a:spcBef>
                <a:spcPts val="450"/>
              </a:spcBef>
              <a:spcAft>
                <a:spcPts val="0"/>
              </a:spcAft>
              <a:buSzPts val="2000"/>
              <a:buFont typeface="Times New Roman"/>
              <a:buChar char="•"/>
            </a:pPr>
            <a:r>
              <a:rPr lang="en-US" sz="2000"/>
              <a:t>CS142 CSci II*</a:t>
            </a:r>
            <a:endParaRPr sz="2000"/>
          </a:p>
          <a:p>
            <a:pPr indent="-241300" lvl="2" marL="685800" rtl="0" algn="l">
              <a:lnSpc>
                <a:spcPct val="90000"/>
              </a:lnSpc>
              <a:spcBef>
                <a:spcPts val="450"/>
              </a:spcBef>
              <a:spcAft>
                <a:spcPts val="0"/>
              </a:spcAft>
              <a:buSzPts val="2000"/>
              <a:buFont typeface="Times New Roman"/>
              <a:buChar char="•"/>
            </a:pPr>
            <a:r>
              <a:rPr lang="en-US" sz="2000"/>
              <a:t>PH132 Phys II</a:t>
            </a:r>
            <a:endParaRPr sz="2000"/>
          </a:p>
          <a:p>
            <a:pPr indent="-241300" lvl="2" marL="685800" rtl="0" algn="l">
              <a:lnSpc>
                <a:spcPct val="90000"/>
              </a:lnSpc>
              <a:spcBef>
                <a:spcPts val="450"/>
              </a:spcBef>
              <a:spcAft>
                <a:spcPts val="0"/>
              </a:spcAft>
              <a:buSzPts val="2000"/>
              <a:buFont typeface="Times New Roman"/>
              <a:buChar char="•"/>
            </a:pPr>
            <a:r>
              <a:rPr lang="en-US" sz="2000"/>
              <a:t>MA200 Modeling</a:t>
            </a:r>
            <a:endParaRPr sz="2000"/>
          </a:p>
          <a:p>
            <a:pPr indent="-241300" lvl="2" marL="685800" rtl="0" algn="l">
              <a:lnSpc>
                <a:spcPct val="90000"/>
              </a:lnSpc>
              <a:spcBef>
                <a:spcPts val="450"/>
              </a:spcBef>
              <a:spcAft>
                <a:spcPts val="0"/>
              </a:spcAft>
              <a:buSzPts val="2000"/>
              <a:buFont typeface="Times New Roman"/>
              <a:buChar char="•"/>
            </a:pPr>
            <a:r>
              <a:rPr lang="en-US" sz="2000"/>
              <a:t>Knowledge Area </a:t>
            </a:r>
            <a:endParaRPr sz="2000"/>
          </a:p>
        </p:txBody>
      </p:sp>
      <p:sp>
        <p:nvSpPr>
          <p:cNvPr id="211" name="Google Shape;211;g22634fafce0_12_0"/>
          <p:cNvSpPr txBox="1"/>
          <p:nvPr>
            <p:ph idx="1" type="body"/>
          </p:nvPr>
        </p:nvSpPr>
        <p:spPr>
          <a:xfrm>
            <a:off x="7945449" y="1404725"/>
            <a:ext cx="3252300" cy="4726500"/>
          </a:xfrm>
          <a:prstGeom prst="rect">
            <a:avLst/>
          </a:prstGeom>
          <a:noFill/>
          <a:ln>
            <a:noFill/>
          </a:ln>
        </p:spPr>
        <p:txBody>
          <a:bodyPr anchorCtr="0" anchor="t" bIns="0" lIns="91425" spcFirstLastPara="1" rIns="91425" wrap="square" tIns="0">
            <a:noAutofit/>
          </a:bodyPr>
          <a:lstStyle/>
          <a:p>
            <a:pPr indent="0" lvl="0" marL="0" rtl="0" algn="l">
              <a:lnSpc>
                <a:spcPct val="90000"/>
              </a:lnSpc>
              <a:spcBef>
                <a:spcPts val="0"/>
              </a:spcBef>
              <a:spcAft>
                <a:spcPts val="0"/>
              </a:spcAft>
              <a:buNone/>
            </a:pPr>
            <a:r>
              <a:rPr b="1" lang="en-US" sz="2000"/>
              <a:t>DS</a:t>
            </a:r>
            <a:endParaRPr b="1" sz="2000"/>
          </a:p>
          <a:p>
            <a:pPr indent="0" lvl="0" marL="457200" rtl="0" algn="l">
              <a:lnSpc>
                <a:spcPct val="90000"/>
              </a:lnSpc>
              <a:spcBef>
                <a:spcPts val="500"/>
              </a:spcBef>
              <a:spcAft>
                <a:spcPts val="0"/>
              </a:spcAft>
              <a:buNone/>
            </a:pPr>
            <a:r>
              <a:rPr b="1" lang="en-US" sz="2000"/>
              <a:t>Fall</a:t>
            </a:r>
            <a:endParaRPr b="1" sz="2000"/>
          </a:p>
          <a:p>
            <a:pPr indent="-241300" lvl="2" marL="742950" rtl="0" algn="l">
              <a:lnSpc>
                <a:spcPct val="90000"/>
              </a:lnSpc>
              <a:spcBef>
                <a:spcPts val="450"/>
              </a:spcBef>
              <a:spcAft>
                <a:spcPts val="0"/>
              </a:spcAft>
              <a:buSzPts val="2000"/>
              <a:buFont typeface="Times New Roman"/>
              <a:buChar char="•"/>
            </a:pPr>
            <a:r>
              <a:rPr lang="en-US" sz="2000"/>
              <a:t>MA131 Calc </a:t>
            </a:r>
            <a:endParaRPr sz="2000"/>
          </a:p>
          <a:p>
            <a:pPr indent="-241300" lvl="2" marL="742950" rtl="0" algn="l">
              <a:lnSpc>
                <a:spcPct val="90000"/>
              </a:lnSpc>
              <a:spcBef>
                <a:spcPts val="450"/>
              </a:spcBef>
              <a:spcAft>
                <a:spcPts val="0"/>
              </a:spcAft>
              <a:buSzPts val="2000"/>
              <a:buFont typeface="Times New Roman"/>
              <a:buChar char="•"/>
            </a:pPr>
            <a:r>
              <a:rPr lang="en-US" sz="2000"/>
              <a:t>CS141 CSci I</a:t>
            </a:r>
            <a:endParaRPr sz="2000"/>
          </a:p>
          <a:p>
            <a:pPr indent="-241300" lvl="2" marL="742950" rtl="0" algn="l">
              <a:lnSpc>
                <a:spcPct val="90000"/>
              </a:lnSpc>
              <a:spcBef>
                <a:spcPts val="450"/>
              </a:spcBef>
              <a:spcAft>
                <a:spcPts val="0"/>
              </a:spcAft>
              <a:buSzPts val="2000"/>
              <a:buFont typeface="Times New Roman"/>
              <a:buChar char="•"/>
            </a:pPr>
            <a:r>
              <a:rPr lang="en-US" sz="2000"/>
              <a:t>Science (Take Phys)</a:t>
            </a:r>
            <a:endParaRPr sz="2000"/>
          </a:p>
          <a:p>
            <a:pPr indent="-241300" lvl="2" marL="742950" rtl="0" algn="l">
              <a:lnSpc>
                <a:spcPct val="90000"/>
              </a:lnSpc>
              <a:spcBef>
                <a:spcPts val="450"/>
              </a:spcBef>
              <a:spcAft>
                <a:spcPts val="0"/>
              </a:spcAft>
              <a:buSzPts val="2000"/>
              <a:buFont typeface="Times New Roman"/>
              <a:buChar char="•"/>
            </a:pPr>
            <a:r>
              <a:rPr lang="en-US" sz="2000"/>
              <a:t>UNIV 190 </a:t>
            </a:r>
            <a:endParaRPr sz="2000"/>
          </a:p>
          <a:p>
            <a:pPr indent="-241300" lvl="2" marL="742950" rtl="0" algn="l">
              <a:lnSpc>
                <a:spcPct val="90000"/>
              </a:lnSpc>
              <a:spcBef>
                <a:spcPts val="450"/>
              </a:spcBef>
              <a:spcAft>
                <a:spcPts val="0"/>
              </a:spcAft>
              <a:buSzPts val="2000"/>
              <a:buFont typeface="Times New Roman"/>
              <a:buChar char="•"/>
            </a:pPr>
            <a:r>
              <a:rPr lang="en-US" sz="2000"/>
              <a:t>FY100 </a:t>
            </a:r>
            <a:endParaRPr sz="2000"/>
          </a:p>
          <a:p>
            <a:pPr indent="0" lvl="0" marL="457200" rtl="0" algn="l">
              <a:lnSpc>
                <a:spcPct val="90000"/>
              </a:lnSpc>
              <a:spcBef>
                <a:spcPts val="500"/>
              </a:spcBef>
              <a:spcAft>
                <a:spcPts val="0"/>
              </a:spcAft>
              <a:buNone/>
            </a:pPr>
            <a:r>
              <a:rPr b="1" lang="en-US" sz="2000"/>
              <a:t>Spring</a:t>
            </a:r>
            <a:endParaRPr b="1" sz="2000"/>
          </a:p>
          <a:p>
            <a:pPr indent="-241300" lvl="2" marL="685800" rtl="0" algn="l">
              <a:lnSpc>
                <a:spcPct val="90000"/>
              </a:lnSpc>
              <a:spcBef>
                <a:spcPts val="450"/>
              </a:spcBef>
              <a:spcAft>
                <a:spcPts val="0"/>
              </a:spcAft>
              <a:buSzPts val="2000"/>
              <a:buFont typeface="Times New Roman"/>
              <a:buChar char="•"/>
            </a:pPr>
            <a:r>
              <a:rPr lang="en-US" sz="2000"/>
              <a:t>MA132 Calc II</a:t>
            </a:r>
            <a:endParaRPr sz="2000"/>
          </a:p>
          <a:p>
            <a:pPr indent="-241300" lvl="2" marL="685800" rtl="0" algn="l">
              <a:lnSpc>
                <a:spcPct val="90000"/>
              </a:lnSpc>
              <a:spcBef>
                <a:spcPts val="450"/>
              </a:spcBef>
              <a:spcAft>
                <a:spcPts val="0"/>
              </a:spcAft>
              <a:buSzPts val="2000"/>
              <a:buFont typeface="Times New Roman"/>
              <a:buChar char="•"/>
            </a:pPr>
            <a:r>
              <a:rPr lang="en-US" sz="2000"/>
              <a:t>CS142 CSci II*</a:t>
            </a:r>
            <a:endParaRPr sz="2000"/>
          </a:p>
          <a:p>
            <a:pPr indent="-241300" lvl="2" marL="685800" rtl="0" algn="l">
              <a:lnSpc>
                <a:spcPct val="90000"/>
              </a:lnSpc>
              <a:spcBef>
                <a:spcPts val="450"/>
              </a:spcBef>
              <a:spcAft>
                <a:spcPts val="0"/>
              </a:spcAft>
              <a:buSzPts val="2000"/>
              <a:buFont typeface="Times New Roman"/>
              <a:buChar char="•"/>
            </a:pPr>
            <a:r>
              <a:rPr lang="en-US" sz="2000"/>
              <a:t>Science (Take Phys)</a:t>
            </a:r>
            <a:endParaRPr sz="2000"/>
          </a:p>
          <a:p>
            <a:pPr indent="-241300" lvl="2" marL="685800" rtl="0" algn="l">
              <a:lnSpc>
                <a:spcPct val="90000"/>
              </a:lnSpc>
              <a:spcBef>
                <a:spcPts val="450"/>
              </a:spcBef>
              <a:spcAft>
                <a:spcPts val="0"/>
              </a:spcAft>
              <a:buSzPts val="2000"/>
              <a:buFont typeface="Times New Roman"/>
              <a:buChar char="•"/>
            </a:pPr>
            <a:r>
              <a:rPr lang="en-US" sz="2000"/>
              <a:t>MA200 Modeling</a:t>
            </a:r>
            <a:endParaRPr sz="2000"/>
          </a:p>
          <a:p>
            <a:pPr indent="-241300" lvl="2" marL="685800" rtl="0" algn="l">
              <a:lnSpc>
                <a:spcPct val="90000"/>
              </a:lnSpc>
              <a:spcBef>
                <a:spcPts val="450"/>
              </a:spcBef>
              <a:spcAft>
                <a:spcPts val="0"/>
              </a:spcAft>
              <a:buSzPts val="2000"/>
              <a:buFont typeface="Times New Roman"/>
              <a:buChar char="•"/>
            </a:pPr>
            <a:r>
              <a:rPr lang="en-US" sz="2000"/>
              <a:t>Knowledge Area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6" name="Shape 216"/>
        <p:cNvGrpSpPr/>
        <p:nvPr/>
      </p:nvGrpSpPr>
      <p:grpSpPr>
        <a:xfrm>
          <a:off x="0" y="0"/>
          <a:ext cx="0" cy="0"/>
          <a:chOff x="0" y="0"/>
          <a:chExt cx="0" cy="0"/>
        </a:xfrm>
      </p:grpSpPr>
      <p:sp>
        <p:nvSpPr>
          <p:cNvPr id="217" name="Google Shape;217;g22634fafce0_0_81"/>
          <p:cNvSpPr txBox="1"/>
          <p:nvPr>
            <p:ph type="title"/>
          </p:nvPr>
        </p:nvSpPr>
        <p:spPr>
          <a:xfrm>
            <a:off x="188913" y="-1"/>
            <a:ext cx="11849100" cy="626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1800"/>
              <a:buNone/>
            </a:pPr>
            <a:r>
              <a:rPr lang="en-US">
                <a:solidFill>
                  <a:srgbClr val="FFFFFF"/>
                </a:solidFill>
              </a:rPr>
              <a:t>Department of Mathematics</a:t>
            </a:r>
            <a:endParaRPr>
              <a:solidFill>
                <a:srgbClr val="FFFFFF"/>
              </a:solidFill>
            </a:endParaRPr>
          </a:p>
        </p:txBody>
      </p:sp>
      <p:sp>
        <p:nvSpPr>
          <p:cNvPr id="218" name="Google Shape;218;g22634fafce0_0_81"/>
          <p:cNvSpPr txBox="1"/>
          <p:nvPr/>
        </p:nvSpPr>
        <p:spPr>
          <a:xfrm>
            <a:off x="-65086" y="6385894"/>
            <a:ext cx="628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FFFFFF"/>
                </a:solidFill>
                <a:latin typeface="Roboto"/>
                <a:ea typeface="Roboto"/>
                <a:cs typeface="Roboto"/>
                <a:sym typeface="Roboto"/>
              </a:rPr>
              <a:t>‹#›</a:t>
            </a:fld>
            <a:endParaRPr b="0" i="0" sz="1200" u="none" cap="none" strike="noStrike">
              <a:solidFill>
                <a:srgbClr val="FFFFFF"/>
              </a:solidFill>
              <a:latin typeface="Roboto"/>
              <a:ea typeface="Roboto"/>
              <a:cs typeface="Roboto"/>
              <a:sym typeface="Roboto"/>
            </a:endParaRPr>
          </a:p>
        </p:txBody>
      </p:sp>
      <p:pic>
        <p:nvPicPr>
          <p:cNvPr id="219" name="Google Shape;219;g22634fafce0_0_81"/>
          <p:cNvPicPr preferRelativeResize="0"/>
          <p:nvPr/>
        </p:nvPicPr>
        <p:blipFill rotWithShape="1">
          <a:blip r:embed="rId3">
            <a:alphaModFix/>
          </a:blip>
          <a:srcRect b="0" l="0" r="0" t="0"/>
          <a:stretch/>
        </p:blipFill>
        <p:spPr>
          <a:xfrm>
            <a:off x="611826" y="6306827"/>
            <a:ext cx="1662545" cy="412769"/>
          </a:xfrm>
          <a:prstGeom prst="rect">
            <a:avLst/>
          </a:prstGeom>
          <a:noFill/>
          <a:ln>
            <a:noFill/>
          </a:ln>
        </p:spPr>
      </p:pic>
      <p:pic>
        <p:nvPicPr>
          <p:cNvPr id="220" name="Google Shape;220;g22634fafce0_0_81"/>
          <p:cNvPicPr preferRelativeResize="0"/>
          <p:nvPr/>
        </p:nvPicPr>
        <p:blipFill>
          <a:blip r:embed="rId4">
            <a:alphaModFix/>
          </a:blip>
          <a:stretch>
            <a:fillRect/>
          </a:stretch>
        </p:blipFill>
        <p:spPr>
          <a:xfrm>
            <a:off x="1377088" y="889347"/>
            <a:ext cx="9434675" cy="5373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arkson">
  <a:themeElements>
    <a:clrScheme name="Clarkson">
      <a:dk1>
        <a:srgbClr val="004C42"/>
      </a:dk1>
      <a:lt1>
        <a:srgbClr val="FFCE00"/>
      </a:lt1>
      <a:dk2>
        <a:srgbClr val="004C42"/>
      </a:dk2>
      <a:lt2>
        <a:srgbClr val="D7D0C9"/>
      </a:lt2>
      <a:accent1>
        <a:srgbClr val="78993D"/>
      </a:accent1>
      <a:accent2>
        <a:srgbClr val="FFCE00"/>
      </a:accent2>
      <a:accent3>
        <a:srgbClr val="458AC8"/>
      </a:accent3>
      <a:accent4>
        <a:srgbClr val="D04627"/>
      </a:accent4>
      <a:accent5>
        <a:srgbClr val="1D366C"/>
      </a:accent5>
      <a:accent6>
        <a:srgbClr val="6E625A"/>
      </a:accent6>
      <a:hlink>
        <a:srgbClr val="A49B94"/>
      </a:hlink>
      <a:folHlink>
        <a:srgbClr val="A49B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kson">
  <a:themeElements>
    <a:clrScheme name="Clarkson">
      <a:dk1>
        <a:srgbClr val="004C42"/>
      </a:dk1>
      <a:lt1>
        <a:srgbClr val="FFCE00"/>
      </a:lt1>
      <a:dk2>
        <a:srgbClr val="004C42"/>
      </a:dk2>
      <a:lt2>
        <a:srgbClr val="D7D0C9"/>
      </a:lt2>
      <a:accent1>
        <a:srgbClr val="78993D"/>
      </a:accent1>
      <a:accent2>
        <a:srgbClr val="FFCE00"/>
      </a:accent2>
      <a:accent3>
        <a:srgbClr val="458AC8"/>
      </a:accent3>
      <a:accent4>
        <a:srgbClr val="D04627"/>
      </a:accent4>
      <a:accent5>
        <a:srgbClr val="1D366C"/>
      </a:accent5>
      <a:accent6>
        <a:srgbClr val="6E625A"/>
      </a:accent6>
      <a:hlink>
        <a:srgbClr val="A49B94"/>
      </a:hlink>
      <a:folHlink>
        <a:srgbClr val="A49B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larkson">
  <a:themeElements>
    <a:clrScheme name="Clarkson">
      <a:dk1>
        <a:srgbClr val="004C42"/>
      </a:dk1>
      <a:lt1>
        <a:srgbClr val="FFCE00"/>
      </a:lt1>
      <a:dk2>
        <a:srgbClr val="004C42"/>
      </a:dk2>
      <a:lt2>
        <a:srgbClr val="D7D0C9"/>
      </a:lt2>
      <a:accent1>
        <a:srgbClr val="78993D"/>
      </a:accent1>
      <a:accent2>
        <a:srgbClr val="FFCE00"/>
      </a:accent2>
      <a:accent3>
        <a:srgbClr val="458AC8"/>
      </a:accent3>
      <a:accent4>
        <a:srgbClr val="D04627"/>
      </a:accent4>
      <a:accent5>
        <a:srgbClr val="1D366C"/>
      </a:accent5>
      <a:accent6>
        <a:srgbClr val="6E625A"/>
      </a:accent6>
      <a:hlink>
        <a:srgbClr val="A49B94"/>
      </a:hlink>
      <a:folHlink>
        <a:srgbClr val="A49B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2021-08-31T14:05:53Z</dcterms:created>
  <dc:creator>O'Berg, Gary</dc:creator>
</cp:coreProperties>
</file>